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AFCF4C-E994-40EB-A452-A71E3BC44983}" type="doc">
      <dgm:prSet loTypeId="urn:microsoft.com/office/officeart/2005/8/layout/hierarchy2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BC9D8722-2DC5-4F68-8B81-A2BAE74B95C5}">
      <dgm:prSet phldrT="[ข้อความ]"/>
      <dgm:spPr/>
      <dgm:t>
        <a:bodyPr/>
        <a:lstStyle/>
        <a:p>
          <a:r>
            <a:rPr lang="th-TH" dirty="0" smtClean="0"/>
            <a:t>ระบบสารสนเทศเพื่อการบริหารจัดการ</a:t>
          </a:r>
          <a:endParaRPr lang="th-TH" dirty="0"/>
        </a:p>
      </dgm:t>
    </dgm:pt>
    <dgm:pt modelId="{BFE6103B-D56A-4A38-9D91-D61178532CE9}" type="parTrans" cxnId="{C0BB8574-93E1-43A3-9F7F-D3659AE95602}">
      <dgm:prSet/>
      <dgm:spPr/>
      <dgm:t>
        <a:bodyPr/>
        <a:lstStyle/>
        <a:p>
          <a:endParaRPr lang="th-TH"/>
        </a:p>
      </dgm:t>
    </dgm:pt>
    <dgm:pt modelId="{2902E350-936A-4883-A13F-7524E0E97F5F}" type="sibTrans" cxnId="{C0BB8574-93E1-43A3-9F7F-D3659AE95602}">
      <dgm:prSet/>
      <dgm:spPr/>
      <dgm:t>
        <a:bodyPr/>
        <a:lstStyle/>
        <a:p>
          <a:endParaRPr lang="th-TH"/>
        </a:p>
      </dgm:t>
    </dgm:pt>
    <dgm:pt modelId="{DAF9DE1F-2589-44A1-9B57-4E7F83AAE9CD}">
      <dgm:prSet phldrT="[ข้อความ]"/>
      <dgm:spPr/>
      <dgm:t>
        <a:bodyPr/>
        <a:lstStyle/>
        <a:p>
          <a:r>
            <a:rPr lang="th-TH" dirty="0" smtClean="0"/>
            <a:t>วางแผน นโยบาย กลยุทธ์  การตัดสินใจของผู้บริหารระดับสูง</a:t>
          </a:r>
          <a:endParaRPr lang="th-TH" dirty="0"/>
        </a:p>
      </dgm:t>
    </dgm:pt>
    <dgm:pt modelId="{611767B2-7B5D-4603-B469-8A97CE891A1E}" type="parTrans" cxnId="{79C44670-30B1-4B1F-8808-4354004A245C}">
      <dgm:prSet/>
      <dgm:spPr/>
      <dgm:t>
        <a:bodyPr/>
        <a:lstStyle/>
        <a:p>
          <a:endParaRPr lang="th-TH"/>
        </a:p>
      </dgm:t>
    </dgm:pt>
    <dgm:pt modelId="{A6440A08-2A12-4255-9CAA-59DBF05237B1}" type="sibTrans" cxnId="{79C44670-30B1-4B1F-8808-4354004A245C}">
      <dgm:prSet/>
      <dgm:spPr/>
      <dgm:t>
        <a:bodyPr/>
        <a:lstStyle/>
        <a:p>
          <a:endParaRPr lang="th-TH"/>
        </a:p>
      </dgm:t>
    </dgm:pt>
    <dgm:pt modelId="{9B633E3B-067F-41CD-A58C-9A87658D0753}">
      <dgm:prSet phldrT="[ข้อความ]"/>
      <dgm:spPr/>
      <dgm:t>
        <a:bodyPr/>
        <a:lstStyle/>
        <a:p>
          <a:r>
            <a:rPr lang="th-TH" dirty="0" smtClean="0"/>
            <a:t>จัดการในระดับปฏิบัติการ</a:t>
          </a:r>
        </a:p>
        <a:p>
          <a:r>
            <a:rPr lang="th-TH" dirty="0" smtClean="0"/>
            <a:t>ผู้บริหารระดับต้น</a:t>
          </a:r>
          <a:endParaRPr lang="th-TH" dirty="0"/>
        </a:p>
      </dgm:t>
    </dgm:pt>
    <dgm:pt modelId="{31BD8A95-3A78-40C5-96E7-FDFF15C8476B}" type="parTrans" cxnId="{2F893237-F518-4A3C-A8A3-9E9C9B59A20A}">
      <dgm:prSet/>
      <dgm:spPr/>
      <dgm:t>
        <a:bodyPr/>
        <a:lstStyle/>
        <a:p>
          <a:endParaRPr lang="th-TH"/>
        </a:p>
      </dgm:t>
    </dgm:pt>
    <dgm:pt modelId="{83867F31-9F34-4069-A759-E0423EA68F0D}" type="sibTrans" cxnId="{2F893237-F518-4A3C-A8A3-9E9C9B59A20A}">
      <dgm:prSet/>
      <dgm:spPr/>
      <dgm:t>
        <a:bodyPr/>
        <a:lstStyle/>
        <a:p>
          <a:endParaRPr lang="th-TH"/>
        </a:p>
      </dgm:t>
    </dgm:pt>
    <dgm:pt modelId="{F5E9BB92-CC11-43A1-995E-0502B8F8B12F}">
      <dgm:prSet phldrT="[ข้อความ]"/>
      <dgm:spPr/>
      <dgm:t>
        <a:bodyPr/>
        <a:lstStyle/>
        <a:p>
          <a:r>
            <a:rPr lang="th-TH" dirty="0" smtClean="0"/>
            <a:t>วางแผนปฏิบัติงานและการตัดสินใจของผู้บริหารระดับกลาง</a:t>
          </a:r>
          <a:endParaRPr lang="th-TH" dirty="0"/>
        </a:p>
      </dgm:t>
    </dgm:pt>
    <dgm:pt modelId="{700771E2-64E8-45D9-A7A1-5845F6DB35A0}" type="sibTrans" cxnId="{74EB4849-A051-45E6-8E90-854BC1DE58CC}">
      <dgm:prSet/>
      <dgm:spPr/>
      <dgm:t>
        <a:bodyPr/>
        <a:lstStyle/>
        <a:p>
          <a:endParaRPr lang="th-TH"/>
        </a:p>
      </dgm:t>
    </dgm:pt>
    <dgm:pt modelId="{7ED1B55C-1515-4184-A74E-B7C506D3BF71}" type="parTrans" cxnId="{74EB4849-A051-45E6-8E90-854BC1DE58CC}">
      <dgm:prSet/>
      <dgm:spPr/>
      <dgm:t>
        <a:bodyPr/>
        <a:lstStyle/>
        <a:p>
          <a:endParaRPr lang="th-TH"/>
        </a:p>
      </dgm:t>
    </dgm:pt>
    <dgm:pt modelId="{B45732D6-32AD-44D2-AF68-B0D2F202383B}">
      <dgm:prSet phldrT="[ข้อความ]"/>
      <dgm:spPr/>
      <dgm:t>
        <a:bodyPr/>
        <a:lstStyle/>
        <a:p>
          <a:r>
            <a:rPr lang="th-TH" dirty="0" smtClean="0"/>
            <a:t>สาระสนเทศที่ได้จากการประมวลผล</a:t>
          </a:r>
          <a:endParaRPr lang="th-TH" dirty="0"/>
        </a:p>
      </dgm:t>
    </dgm:pt>
    <dgm:pt modelId="{0FEBDADD-059A-420E-812B-9F7450D5387C}" type="parTrans" cxnId="{4D10C043-CE71-4D31-B476-0E3EE3B6CA3D}">
      <dgm:prSet/>
      <dgm:spPr/>
      <dgm:t>
        <a:bodyPr/>
        <a:lstStyle/>
        <a:p>
          <a:endParaRPr lang="th-TH"/>
        </a:p>
      </dgm:t>
    </dgm:pt>
    <dgm:pt modelId="{EB5E0AB2-FAFD-4438-A8A2-3B2CF8087029}" type="sibTrans" cxnId="{4D10C043-CE71-4D31-B476-0E3EE3B6CA3D}">
      <dgm:prSet/>
      <dgm:spPr/>
      <dgm:t>
        <a:bodyPr/>
        <a:lstStyle/>
        <a:p>
          <a:endParaRPr lang="th-TH"/>
        </a:p>
      </dgm:t>
    </dgm:pt>
    <dgm:pt modelId="{6761331A-98E6-4B7B-B1B7-24370813E8DB}" type="pres">
      <dgm:prSet presAssocID="{6BAFCF4C-E994-40EB-A452-A71E3BC4498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80B6AE9-BACB-4623-A2C2-477379313043}" type="pres">
      <dgm:prSet presAssocID="{BC9D8722-2DC5-4F68-8B81-A2BAE74B95C5}" presName="root1" presStyleCnt="0"/>
      <dgm:spPr/>
    </dgm:pt>
    <dgm:pt modelId="{A8E90562-1407-49CB-A852-1C254F298510}" type="pres">
      <dgm:prSet presAssocID="{BC9D8722-2DC5-4F68-8B81-A2BAE74B95C5}" presName="LevelOneTextNode" presStyleLbl="node0" presStyleIdx="0" presStyleCnt="1">
        <dgm:presLayoutVars>
          <dgm:chPref val="3"/>
        </dgm:presLayoutVars>
      </dgm:prSet>
      <dgm:spPr/>
    </dgm:pt>
    <dgm:pt modelId="{D751E6B4-D836-49D5-934D-E8E5D40D20ED}" type="pres">
      <dgm:prSet presAssocID="{BC9D8722-2DC5-4F68-8B81-A2BAE74B95C5}" presName="level2hierChild" presStyleCnt="0"/>
      <dgm:spPr/>
    </dgm:pt>
    <dgm:pt modelId="{8EC90DA4-37F0-48B9-A583-5BBF879B3680}" type="pres">
      <dgm:prSet presAssocID="{611767B2-7B5D-4603-B469-8A97CE891A1E}" presName="conn2-1" presStyleLbl="parChTrans1D2" presStyleIdx="0" presStyleCnt="4"/>
      <dgm:spPr/>
    </dgm:pt>
    <dgm:pt modelId="{7317851F-28E7-49C5-9C2C-0A1CE05E133F}" type="pres">
      <dgm:prSet presAssocID="{611767B2-7B5D-4603-B469-8A97CE891A1E}" presName="connTx" presStyleLbl="parChTrans1D2" presStyleIdx="0" presStyleCnt="4"/>
      <dgm:spPr/>
    </dgm:pt>
    <dgm:pt modelId="{8CA3D207-A315-48E6-A59B-4A2E03B31964}" type="pres">
      <dgm:prSet presAssocID="{DAF9DE1F-2589-44A1-9B57-4E7F83AAE9CD}" presName="root2" presStyleCnt="0"/>
      <dgm:spPr/>
    </dgm:pt>
    <dgm:pt modelId="{1FAC9040-2A3B-4C9A-909A-BC6EF11AA2B4}" type="pres">
      <dgm:prSet presAssocID="{DAF9DE1F-2589-44A1-9B57-4E7F83AAE9CD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6C58402C-25C8-4644-BD31-B5DAC1AD9234}" type="pres">
      <dgm:prSet presAssocID="{DAF9DE1F-2589-44A1-9B57-4E7F83AAE9CD}" presName="level3hierChild" presStyleCnt="0"/>
      <dgm:spPr/>
    </dgm:pt>
    <dgm:pt modelId="{4E313DB8-A45F-45DD-A15E-E427B3059A3F}" type="pres">
      <dgm:prSet presAssocID="{7ED1B55C-1515-4184-A74E-B7C506D3BF71}" presName="conn2-1" presStyleLbl="parChTrans1D2" presStyleIdx="1" presStyleCnt="4"/>
      <dgm:spPr/>
    </dgm:pt>
    <dgm:pt modelId="{CC12908E-D5FC-44E4-AF40-E79178C882B7}" type="pres">
      <dgm:prSet presAssocID="{7ED1B55C-1515-4184-A74E-B7C506D3BF71}" presName="connTx" presStyleLbl="parChTrans1D2" presStyleIdx="1" presStyleCnt="4"/>
      <dgm:spPr/>
    </dgm:pt>
    <dgm:pt modelId="{7598E11A-FE67-4787-892B-CEB33426644A}" type="pres">
      <dgm:prSet presAssocID="{F5E9BB92-CC11-43A1-995E-0502B8F8B12F}" presName="root2" presStyleCnt="0"/>
      <dgm:spPr/>
    </dgm:pt>
    <dgm:pt modelId="{E49B7E80-8E61-49C4-8268-94179BDCC48F}" type="pres">
      <dgm:prSet presAssocID="{F5E9BB92-CC11-43A1-995E-0502B8F8B12F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7125DB1A-16B3-43BE-BFEE-FB131B181EDB}" type="pres">
      <dgm:prSet presAssocID="{F5E9BB92-CC11-43A1-995E-0502B8F8B12F}" presName="level3hierChild" presStyleCnt="0"/>
      <dgm:spPr/>
    </dgm:pt>
    <dgm:pt modelId="{998F8BA3-9C76-4C00-8315-92483FB17C83}" type="pres">
      <dgm:prSet presAssocID="{31BD8A95-3A78-40C5-96E7-FDFF15C8476B}" presName="conn2-1" presStyleLbl="parChTrans1D2" presStyleIdx="2" presStyleCnt="4"/>
      <dgm:spPr/>
    </dgm:pt>
    <dgm:pt modelId="{CA28FCCF-3F23-4ABF-B5C1-3F1312588C4C}" type="pres">
      <dgm:prSet presAssocID="{31BD8A95-3A78-40C5-96E7-FDFF15C8476B}" presName="connTx" presStyleLbl="parChTrans1D2" presStyleIdx="2" presStyleCnt="4"/>
      <dgm:spPr/>
    </dgm:pt>
    <dgm:pt modelId="{B4E50404-4ABC-43D9-B853-5E17C5833330}" type="pres">
      <dgm:prSet presAssocID="{9B633E3B-067F-41CD-A58C-9A87658D0753}" presName="root2" presStyleCnt="0"/>
      <dgm:spPr/>
    </dgm:pt>
    <dgm:pt modelId="{FDC6B6C8-B43C-4AE2-9F92-48C104B392B2}" type="pres">
      <dgm:prSet presAssocID="{9B633E3B-067F-41CD-A58C-9A87658D0753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35472752-5DE2-406C-AACE-B1535FD531B1}" type="pres">
      <dgm:prSet presAssocID="{9B633E3B-067F-41CD-A58C-9A87658D0753}" presName="level3hierChild" presStyleCnt="0"/>
      <dgm:spPr/>
    </dgm:pt>
    <dgm:pt modelId="{82A661D1-CDFC-4745-8501-A716D27B8383}" type="pres">
      <dgm:prSet presAssocID="{0FEBDADD-059A-420E-812B-9F7450D5387C}" presName="conn2-1" presStyleLbl="parChTrans1D2" presStyleIdx="3" presStyleCnt="4"/>
      <dgm:spPr/>
    </dgm:pt>
    <dgm:pt modelId="{20D00658-936E-46D3-A6A5-53906ACF751C}" type="pres">
      <dgm:prSet presAssocID="{0FEBDADD-059A-420E-812B-9F7450D5387C}" presName="connTx" presStyleLbl="parChTrans1D2" presStyleIdx="3" presStyleCnt="4"/>
      <dgm:spPr/>
    </dgm:pt>
    <dgm:pt modelId="{B609EC32-4FBD-44D3-BB9E-075B6CD9597C}" type="pres">
      <dgm:prSet presAssocID="{B45732D6-32AD-44D2-AF68-B0D2F202383B}" presName="root2" presStyleCnt="0"/>
      <dgm:spPr/>
    </dgm:pt>
    <dgm:pt modelId="{3BC0C274-44B6-4E10-A9B1-F15EF16F598F}" type="pres">
      <dgm:prSet presAssocID="{B45732D6-32AD-44D2-AF68-B0D2F202383B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3AB7ADED-DA88-4DC5-8150-ED43FD69FFCB}" type="pres">
      <dgm:prSet presAssocID="{B45732D6-32AD-44D2-AF68-B0D2F202383B}" presName="level3hierChild" presStyleCnt="0"/>
      <dgm:spPr/>
    </dgm:pt>
  </dgm:ptLst>
  <dgm:cxnLst>
    <dgm:cxn modelId="{F707DDA8-5D6A-4219-AEA3-7A5A9F99B2F2}" type="presOf" srcId="{611767B2-7B5D-4603-B469-8A97CE891A1E}" destId="{8EC90DA4-37F0-48B9-A583-5BBF879B3680}" srcOrd="0" destOrd="0" presId="urn:microsoft.com/office/officeart/2005/8/layout/hierarchy2"/>
    <dgm:cxn modelId="{9B0BA809-3637-4EB5-B7F7-4BB4E0A48351}" type="presOf" srcId="{DAF9DE1F-2589-44A1-9B57-4E7F83AAE9CD}" destId="{1FAC9040-2A3B-4C9A-909A-BC6EF11AA2B4}" srcOrd="0" destOrd="0" presId="urn:microsoft.com/office/officeart/2005/8/layout/hierarchy2"/>
    <dgm:cxn modelId="{2963FCA5-ACEC-4507-8FB6-D75DC123BA02}" type="presOf" srcId="{611767B2-7B5D-4603-B469-8A97CE891A1E}" destId="{7317851F-28E7-49C5-9C2C-0A1CE05E133F}" srcOrd="1" destOrd="0" presId="urn:microsoft.com/office/officeart/2005/8/layout/hierarchy2"/>
    <dgm:cxn modelId="{B52BF56A-FFBC-4AF1-9476-2E6410B13574}" type="presOf" srcId="{31BD8A95-3A78-40C5-96E7-FDFF15C8476B}" destId="{CA28FCCF-3F23-4ABF-B5C1-3F1312588C4C}" srcOrd="1" destOrd="0" presId="urn:microsoft.com/office/officeart/2005/8/layout/hierarchy2"/>
    <dgm:cxn modelId="{AF8E5840-D3D7-466A-984B-D889E224F8BC}" type="presOf" srcId="{7ED1B55C-1515-4184-A74E-B7C506D3BF71}" destId="{4E313DB8-A45F-45DD-A15E-E427B3059A3F}" srcOrd="0" destOrd="0" presId="urn:microsoft.com/office/officeart/2005/8/layout/hierarchy2"/>
    <dgm:cxn modelId="{BFA34EA6-6B61-4B13-9DB1-538A9F8E5E99}" type="presOf" srcId="{9B633E3B-067F-41CD-A58C-9A87658D0753}" destId="{FDC6B6C8-B43C-4AE2-9F92-48C104B392B2}" srcOrd="0" destOrd="0" presId="urn:microsoft.com/office/officeart/2005/8/layout/hierarchy2"/>
    <dgm:cxn modelId="{2F893237-F518-4A3C-A8A3-9E9C9B59A20A}" srcId="{BC9D8722-2DC5-4F68-8B81-A2BAE74B95C5}" destId="{9B633E3B-067F-41CD-A58C-9A87658D0753}" srcOrd="2" destOrd="0" parTransId="{31BD8A95-3A78-40C5-96E7-FDFF15C8476B}" sibTransId="{83867F31-9F34-4069-A759-E0423EA68F0D}"/>
    <dgm:cxn modelId="{3E1477F4-3B51-44D8-A8D8-EBD55EC5BE84}" type="presOf" srcId="{F5E9BB92-CC11-43A1-995E-0502B8F8B12F}" destId="{E49B7E80-8E61-49C4-8268-94179BDCC48F}" srcOrd="0" destOrd="0" presId="urn:microsoft.com/office/officeart/2005/8/layout/hierarchy2"/>
    <dgm:cxn modelId="{74EB4849-A051-45E6-8E90-854BC1DE58CC}" srcId="{BC9D8722-2DC5-4F68-8B81-A2BAE74B95C5}" destId="{F5E9BB92-CC11-43A1-995E-0502B8F8B12F}" srcOrd="1" destOrd="0" parTransId="{7ED1B55C-1515-4184-A74E-B7C506D3BF71}" sibTransId="{700771E2-64E8-45D9-A7A1-5845F6DB35A0}"/>
    <dgm:cxn modelId="{988FE3E6-B09C-4BAB-A73B-7FCF764E017A}" type="presOf" srcId="{B45732D6-32AD-44D2-AF68-B0D2F202383B}" destId="{3BC0C274-44B6-4E10-A9B1-F15EF16F598F}" srcOrd="0" destOrd="0" presId="urn:microsoft.com/office/officeart/2005/8/layout/hierarchy2"/>
    <dgm:cxn modelId="{96DFC8BE-174C-4266-BC93-A682D3462723}" type="presOf" srcId="{0FEBDADD-059A-420E-812B-9F7450D5387C}" destId="{82A661D1-CDFC-4745-8501-A716D27B8383}" srcOrd="0" destOrd="0" presId="urn:microsoft.com/office/officeart/2005/8/layout/hierarchy2"/>
    <dgm:cxn modelId="{79C44670-30B1-4B1F-8808-4354004A245C}" srcId="{BC9D8722-2DC5-4F68-8B81-A2BAE74B95C5}" destId="{DAF9DE1F-2589-44A1-9B57-4E7F83AAE9CD}" srcOrd="0" destOrd="0" parTransId="{611767B2-7B5D-4603-B469-8A97CE891A1E}" sibTransId="{A6440A08-2A12-4255-9CAA-59DBF05237B1}"/>
    <dgm:cxn modelId="{C0BB8574-93E1-43A3-9F7F-D3659AE95602}" srcId="{6BAFCF4C-E994-40EB-A452-A71E3BC44983}" destId="{BC9D8722-2DC5-4F68-8B81-A2BAE74B95C5}" srcOrd="0" destOrd="0" parTransId="{BFE6103B-D56A-4A38-9D91-D61178532CE9}" sibTransId="{2902E350-936A-4883-A13F-7524E0E97F5F}"/>
    <dgm:cxn modelId="{2425DF28-5508-460B-8AF8-0BAF9BB3E9BD}" type="presOf" srcId="{6BAFCF4C-E994-40EB-A452-A71E3BC44983}" destId="{6761331A-98E6-4B7B-B1B7-24370813E8DB}" srcOrd="0" destOrd="0" presId="urn:microsoft.com/office/officeart/2005/8/layout/hierarchy2"/>
    <dgm:cxn modelId="{D40445E2-CE3C-4DB5-A5F2-691C433FADA2}" type="presOf" srcId="{0FEBDADD-059A-420E-812B-9F7450D5387C}" destId="{20D00658-936E-46D3-A6A5-53906ACF751C}" srcOrd="1" destOrd="0" presId="urn:microsoft.com/office/officeart/2005/8/layout/hierarchy2"/>
    <dgm:cxn modelId="{65C2EAC7-0408-427F-9B6C-440873F08438}" type="presOf" srcId="{BC9D8722-2DC5-4F68-8B81-A2BAE74B95C5}" destId="{A8E90562-1407-49CB-A852-1C254F298510}" srcOrd="0" destOrd="0" presId="urn:microsoft.com/office/officeart/2005/8/layout/hierarchy2"/>
    <dgm:cxn modelId="{B0E383FB-1D25-44C5-B41E-5037DA17DFDE}" type="presOf" srcId="{31BD8A95-3A78-40C5-96E7-FDFF15C8476B}" destId="{998F8BA3-9C76-4C00-8315-92483FB17C83}" srcOrd="0" destOrd="0" presId="urn:microsoft.com/office/officeart/2005/8/layout/hierarchy2"/>
    <dgm:cxn modelId="{4D10C043-CE71-4D31-B476-0E3EE3B6CA3D}" srcId="{BC9D8722-2DC5-4F68-8B81-A2BAE74B95C5}" destId="{B45732D6-32AD-44D2-AF68-B0D2F202383B}" srcOrd="3" destOrd="0" parTransId="{0FEBDADD-059A-420E-812B-9F7450D5387C}" sibTransId="{EB5E0AB2-FAFD-4438-A8A2-3B2CF8087029}"/>
    <dgm:cxn modelId="{B58DCABD-950E-4161-9B7F-55E9623A5581}" type="presOf" srcId="{7ED1B55C-1515-4184-A74E-B7C506D3BF71}" destId="{CC12908E-D5FC-44E4-AF40-E79178C882B7}" srcOrd="1" destOrd="0" presId="urn:microsoft.com/office/officeart/2005/8/layout/hierarchy2"/>
    <dgm:cxn modelId="{F6879DEE-2101-4342-AB27-2C9008397845}" type="presParOf" srcId="{6761331A-98E6-4B7B-B1B7-24370813E8DB}" destId="{180B6AE9-BACB-4623-A2C2-477379313043}" srcOrd="0" destOrd="0" presId="urn:microsoft.com/office/officeart/2005/8/layout/hierarchy2"/>
    <dgm:cxn modelId="{14245F4F-31B3-4AC9-9ADD-CA2EBCE294F3}" type="presParOf" srcId="{180B6AE9-BACB-4623-A2C2-477379313043}" destId="{A8E90562-1407-49CB-A852-1C254F298510}" srcOrd="0" destOrd="0" presId="urn:microsoft.com/office/officeart/2005/8/layout/hierarchy2"/>
    <dgm:cxn modelId="{836729BF-5D5B-41EE-9732-BF924B25F132}" type="presParOf" srcId="{180B6AE9-BACB-4623-A2C2-477379313043}" destId="{D751E6B4-D836-49D5-934D-E8E5D40D20ED}" srcOrd="1" destOrd="0" presId="urn:microsoft.com/office/officeart/2005/8/layout/hierarchy2"/>
    <dgm:cxn modelId="{F132FC3D-0434-455F-BB96-5B2663F6F842}" type="presParOf" srcId="{D751E6B4-D836-49D5-934D-E8E5D40D20ED}" destId="{8EC90DA4-37F0-48B9-A583-5BBF879B3680}" srcOrd="0" destOrd="0" presId="urn:microsoft.com/office/officeart/2005/8/layout/hierarchy2"/>
    <dgm:cxn modelId="{D1F0A655-6677-4A9C-B80D-F51FBB2C8A9E}" type="presParOf" srcId="{8EC90DA4-37F0-48B9-A583-5BBF879B3680}" destId="{7317851F-28E7-49C5-9C2C-0A1CE05E133F}" srcOrd="0" destOrd="0" presId="urn:microsoft.com/office/officeart/2005/8/layout/hierarchy2"/>
    <dgm:cxn modelId="{41B8D6C9-49D5-4034-9FD0-B82F944499BB}" type="presParOf" srcId="{D751E6B4-D836-49D5-934D-E8E5D40D20ED}" destId="{8CA3D207-A315-48E6-A59B-4A2E03B31964}" srcOrd="1" destOrd="0" presId="urn:microsoft.com/office/officeart/2005/8/layout/hierarchy2"/>
    <dgm:cxn modelId="{C04C196E-9C7A-4BCF-91DF-AD34E2D169D4}" type="presParOf" srcId="{8CA3D207-A315-48E6-A59B-4A2E03B31964}" destId="{1FAC9040-2A3B-4C9A-909A-BC6EF11AA2B4}" srcOrd="0" destOrd="0" presId="urn:microsoft.com/office/officeart/2005/8/layout/hierarchy2"/>
    <dgm:cxn modelId="{A79B1FC7-6CCD-472E-9946-6FA4AD0A5234}" type="presParOf" srcId="{8CA3D207-A315-48E6-A59B-4A2E03B31964}" destId="{6C58402C-25C8-4644-BD31-B5DAC1AD9234}" srcOrd="1" destOrd="0" presId="urn:microsoft.com/office/officeart/2005/8/layout/hierarchy2"/>
    <dgm:cxn modelId="{E238596A-0F0F-44A9-B85C-E2D5BCD2F6B7}" type="presParOf" srcId="{D751E6B4-D836-49D5-934D-E8E5D40D20ED}" destId="{4E313DB8-A45F-45DD-A15E-E427B3059A3F}" srcOrd="2" destOrd="0" presId="urn:microsoft.com/office/officeart/2005/8/layout/hierarchy2"/>
    <dgm:cxn modelId="{9988C212-4FEA-435D-8B44-6E60467BE72A}" type="presParOf" srcId="{4E313DB8-A45F-45DD-A15E-E427B3059A3F}" destId="{CC12908E-D5FC-44E4-AF40-E79178C882B7}" srcOrd="0" destOrd="0" presId="urn:microsoft.com/office/officeart/2005/8/layout/hierarchy2"/>
    <dgm:cxn modelId="{2BB4FD46-3E7B-4E07-8B6C-41E68FD312EE}" type="presParOf" srcId="{D751E6B4-D836-49D5-934D-E8E5D40D20ED}" destId="{7598E11A-FE67-4787-892B-CEB33426644A}" srcOrd="3" destOrd="0" presId="urn:microsoft.com/office/officeart/2005/8/layout/hierarchy2"/>
    <dgm:cxn modelId="{8BF3F7F0-1DC7-462B-93A8-0E0E88C03466}" type="presParOf" srcId="{7598E11A-FE67-4787-892B-CEB33426644A}" destId="{E49B7E80-8E61-49C4-8268-94179BDCC48F}" srcOrd="0" destOrd="0" presId="urn:microsoft.com/office/officeart/2005/8/layout/hierarchy2"/>
    <dgm:cxn modelId="{DD80B7F6-4B21-4725-A3B7-11B71EB6D9C3}" type="presParOf" srcId="{7598E11A-FE67-4787-892B-CEB33426644A}" destId="{7125DB1A-16B3-43BE-BFEE-FB131B181EDB}" srcOrd="1" destOrd="0" presId="urn:microsoft.com/office/officeart/2005/8/layout/hierarchy2"/>
    <dgm:cxn modelId="{6D20141D-6A4A-4BF2-A6F4-48D04410F7AF}" type="presParOf" srcId="{D751E6B4-D836-49D5-934D-E8E5D40D20ED}" destId="{998F8BA3-9C76-4C00-8315-92483FB17C83}" srcOrd="4" destOrd="0" presId="urn:microsoft.com/office/officeart/2005/8/layout/hierarchy2"/>
    <dgm:cxn modelId="{3F58D14B-5C3A-4E97-8A48-F9E9AAA653BA}" type="presParOf" srcId="{998F8BA3-9C76-4C00-8315-92483FB17C83}" destId="{CA28FCCF-3F23-4ABF-B5C1-3F1312588C4C}" srcOrd="0" destOrd="0" presId="urn:microsoft.com/office/officeart/2005/8/layout/hierarchy2"/>
    <dgm:cxn modelId="{AAA597D0-6260-4E40-912C-659D1D8D7C58}" type="presParOf" srcId="{D751E6B4-D836-49D5-934D-E8E5D40D20ED}" destId="{B4E50404-4ABC-43D9-B853-5E17C5833330}" srcOrd="5" destOrd="0" presId="urn:microsoft.com/office/officeart/2005/8/layout/hierarchy2"/>
    <dgm:cxn modelId="{84AACF5C-0719-4342-8325-8B96BD754CC9}" type="presParOf" srcId="{B4E50404-4ABC-43D9-B853-5E17C5833330}" destId="{FDC6B6C8-B43C-4AE2-9F92-48C104B392B2}" srcOrd="0" destOrd="0" presId="urn:microsoft.com/office/officeart/2005/8/layout/hierarchy2"/>
    <dgm:cxn modelId="{543565CE-B434-456F-9607-662A07EC66CA}" type="presParOf" srcId="{B4E50404-4ABC-43D9-B853-5E17C5833330}" destId="{35472752-5DE2-406C-AACE-B1535FD531B1}" srcOrd="1" destOrd="0" presId="urn:microsoft.com/office/officeart/2005/8/layout/hierarchy2"/>
    <dgm:cxn modelId="{485A97B6-58A9-40C1-BCCA-F1D58241DCE8}" type="presParOf" srcId="{D751E6B4-D836-49D5-934D-E8E5D40D20ED}" destId="{82A661D1-CDFC-4745-8501-A716D27B8383}" srcOrd="6" destOrd="0" presId="urn:microsoft.com/office/officeart/2005/8/layout/hierarchy2"/>
    <dgm:cxn modelId="{DD03A7FD-A4B3-4D24-A63D-EBD51EB70FCC}" type="presParOf" srcId="{82A661D1-CDFC-4745-8501-A716D27B8383}" destId="{20D00658-936E-46D3-A6A5-53906ACF751C}" srcOrd="0" destOrd="0" presId="urn:microsoft.com/office/officeart/2005/8/layout/hierarchy2"/>
    <dgm:cxn modelId="{94689112-6803-4A26-B945-7DE0C9201D3A}" type="presParOf" srcId="{D751E6B4-D836-49D5-934D-E8E5D40D20ED}" destId="{B609EC32-4FBD-44D3-BB9E-075B6CD9597C}" srcOrd="7" destOrd="0" presId="urn:microsoft.com/office/officeart/2005/8/layout/hierarchy2"/>
    <dgm:cxn modelId="{8198480A-AE15-4E0E-AB8C-33D2D9B0435A}" type="presParOf" srcId="{B609EC32-4FBD-44D3-BB9E-075B6CD9597C}" destId="{3BC0C274-44B6-4E10-A9B1-F15EF16F598F}" srcOrd="0" destOrd="0" presId="urn:microsoft.com/office/officeart/2005/8/layout/hierarchy2"/>
    <dgm:cxn modelId="{ECC26C56-2ED4-475B-AF31-659A61DF8B51}" type="presParOf" srcId="{B609EC32-4FBD-44D3-BB9E-075B6CD9597C}" destId="{3AB7ADED-DA88-4DC5-8150-ED43FD69FFC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E90562-1407-49CB-A852-1C254F298510}">
      <dsp:nvSpPr>
        <dsp:cNvPr id="0" name=""/>
        <dsp:cNvSpPr/>
      </dsp:nvSpPr>
      <dsp:spPr>
        <a:xfrm>
          <a:off x="1334981" y="1994124"/>
          <a:ext cx="2310572" cy="115528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200" kern="1200" dirty="0" smtClean="0"/>
            <a:t>ระบบสารสนเทศเพื่อการบริหารจัดการ</a:t>
          </a:r>
          <a:endParaRPr lang="th-TH" sz="2200" kern="1200" dirty="0"/>
        </a:p>
      </dsp:txBody>
      <dsp:txXfrm>
        <a:off x="1334981" y="1994124"/>
        <a:ext cx="2310572" cy="1155286"/>
      </dsp:txXfrm>
    </dsp:sp>
    <dsp:sp modelId="{8EC90DA4-37F0-48B9-A583-5BBF879B3680}">
      <dsp:nvSpPr>
        <dsp:cNvPr id="0" name=""/>
        <dsp:cNvSpPr/>
      </dsp:nvSpPr>
      <dsp:spPr>
        <a:xfrm rot="17692822">
          <a:off x="3009292" y="1555118"/>
          <a:ext cx="2196753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2196753" y="2021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600" kern="1200"/>
        </a:p>
      </dsp:txBody>
      <dsp:txXfrm rot="17692822">
        <a:off x="4052750" y="1520414"/>
        <a:ext cx="109837" cy="109837"/>
      </dsp:txXfrm>
    </dsp:sp>
    <dsp:sp modelId="{1FAC9040-2A3B-4C9A-909A-BC6EF11AA2B4}">
      <dsp:nvSpPr>
        <dsp:cNvPr id="0" name=""/>
        <dsp:cNvSpPr/>
      </dsp:nvSpPr>
      <dsp:spPr>
        <a:xfrm>
          <a:off x="4569783" y="1255"/>
          <a:ext cx="2310572" cy="115528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200" kern="1200" dirty="0" smtClean="0"/>
            <a:t>วางแผน นโยบาย กลยุทธ์  การตัดสินใจของผู้บริหารระดับสูง</a:t>
          </a:r>
          <a:endParaRPr lang="th-TH" sz="2200" kern="1200" dirty="0"/>
        </a:p>
      </dsp:txBody>
      <dsp:txXfrm>
        <a:off x="4569783" y="1255"/>
        <a:ext cx="2310572" cy="1155286"/>
      </dsp:txXfrm>
    </dsp:sp>
    <dsp:sp modelId="{4E313DB8-A45F-45DD-A15E-E427B3059A3F}">
      <dsp:nvSpPr>
        <dsp:cNvPr id="0" name=""/>
        <dsp:cNvSpPr/>
      </dsp:nvSpPr>
      <dsp:spPr>
        <a:xfrm rot="19457599">
          <a:off x="3538573" y="2219408"/>
          <a:ext cx="113819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138191" y="2021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500" kern="1200"/>
        </a:p>
      </dsp:txBody>
      <dsp:txXfrm rot="19457599">
        <a:off x="4079214" y="2211168"/>
        <a:ext cx="56909" cy="56909"/>
      </dsp:txXfrm>
    </dsp:sp>
    <dsp:sp modelId="{E49B7E80-8E61-49C4-8268-94179BDCC48F}">
      <dsp:nvSpPr>
        <dsp:cNvPr id="0" name=""/>
        <dsp:cNvSpPr/>
      </dsp:nvSpPr>
      <dsp:spPr>
        <a:xfrm>
          <a:off x="4569783" y="1329835"/>
          <a:ext cx="2310572" cy="115528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200" kern="1200" dirty="0" smtClean="0"/>
            <a:t>วางแผนปฏิบัติงานและการตัดสินใจของผู้บริหารระดับกลาง</a:t>
          </a:r>
          <a:endParaRPr lang="th-TH" sz="2200" kern="1200" dirty="0"/>
        </a:p>
      </dsp:txBody>
      <dsp:txXfrm>
        <a:off x="4569783" y="1329835"/>
        <a:ext cx="2310572" cy="1155286"/>
      </dsp:txXfrm>
    </dsp:sp>
    <dsp:sp modelId="{998F8BA3-9C76-4C00-8315-92483FB17C83}">
      <dsp:nvSpPr>
        <dsp:cNvPr id="0" name=""/>
        <dsp:cNvSpPr/>
      </dsp:nvSpPr>
      <dsp:spPr>
        <a:xfrm rot="2142401">
          <a:off x="3538573" y="2883697"/>
          <a:ext cx="113819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138191" y="2021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500" kern="1200"/>
        </a:p>
      </dsp:txBody>
      <dsp:txXfrm rot="2142401">
        <a:off x="4079214" y="2875458"/>
        <a:ext cx="56909" cy="56909"/>
      </dsp:txXfrm>
    </dsp:sp>
    <dsp:sp modelId="{FDC6B6C8-B43C-4AE2-9F92-48C104B392B2}">
      <dsp:nvSpPr>
        <dsp:cNvPr id="0" name=""/>
        <dsp:cNvSpPr/>
      </dsp:nvSpPr>
      <dsp:spPr>
        <a:xfrm>
          <a:off x="4569783" y="2658414"/>
          <a:ext cx="2310572" cy="115528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200" kern="1200" dirty="0" smtClean="0"/>
            <a:t>จัดการในระดับปฏิบัติการ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200" kern="1200" dirty="0" smtClean="0"/>
            <a:t>ผู้บริหารระดับต้น</a:t>
          </a:r>
          <a:endParaRPr lang="th-TH" sz="2200" kern="1200" dirty="0"/>
        </a:p>
      </dsp:txBody>
      <dsp:txXfrm>
        <a:off x="4569783" y="2658414"/>
        <a:ext cx="2310572" cy="1155286"/>
      </dsp:txXfrm>
    </dsp:sp>
    <dsp:sp modelId="{82A661D1-CDFC-4745-8501-A716D27B8383}">
      <dsp:nvSpPr>
        <dsp:cNvPr id="0" name=""/>
        <dsp:cNvSpPr/>
      </dsp:nvSpPr>
      <dsp:spPr>
        <a:xfrm rot="3907178">
          <a:off x="3009292" y="3547987"/>
          <a:ext cx="2196753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2196753" y="2021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600" kern="1200"/>
        </a:p>
      </dsp:txBody>
      <dsp:txXfrm rot="3907178">
        <a:off x="4052750" y="3513283"/>
        <a:ext cx="109837" cy="109837"/>
      </dsp:txXfrm>
    </dsp:sp>
    <dsp:sp modelId="{3BC0C274-44B6-4E10-A9B1-F15EF16F598F}">
      <dsp:nvSpPr>
        <dsp:cNvPr id="0" name=""/>
        <dsp:cNvSpPr/>
      </dsp:nvSpPr>
      <dsp:spPr>
        <a:xfrm>
          <a:off x="4569783" y="3986993"/>
          <a:ext cx="2310572" cy="115528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200" kern="1200" dirty="0" smtClean="0"/>
            <a:t>สาระสนเทศที่ได้จากการประมวลผล</a:t>
          </a:r>
          <a:endParaRPr lang="th-TH" sz="2200" kern="1200" dirty="0"/>
        </a:p>
      </dsp:txBody>
      <dsp:txXfrm>
        <a:off x="4569783" y="3986993"/>
        <a:ext cx="2310572" cy="11552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1641-DF5E-48F4-AD6D-8F287DE47BE4}" type="datetimeFigureOut">
              <a:rPr lang="th-TH" smtClean="0"/>
              <a:pPr/>
              <a:t>04/07/55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FC00-FF4B-427B-8789-D76D0E4D4EB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1641-DF5E-48F4-AD6D-8F287DE47BE4}" type="datetimeFigureOut">
              <a:rPr lang="th-TH" smtClean="0"/>
              <a:pPr/>
              <a:t>04/07/55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FC00-FF4B-427B-8789-D76D0E4D4EB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1641-DF5E-48F4-AD6D-8F287DE47BE4}" type="datetimeFigureOut">
              <a:rPr lang="th-TH" smtClean="0"/>
              <a:pPr/>
              <a:t>04/07/55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FC00-FF4B-427B-8789-D76D0E4D4EB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1641-DF5E-48F4-AD6D-8F287DE47BE4}" type="datetimeFigureOut">
              <a:rPr lang="th-TH" smtClean="0"/>
              <a:pPr/>
              <a:t>04/07/55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FC00-FF4B-427B-8789-D76D0E4D4EB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1641-DF5E-48F4-AD6D-8F287DE47BE4}" type="datetimeFigureOut">
              <a:rPr lang="th-TH" smtClean="0"/>
              <a:pPr/>
              <a:t>04/07/55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FC00-FF4B-427B-8789-D76D0E4D4EB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1641-DF5E-48F4-AD6D-8F287DE47BE4}" type="datetimeFigureOut">
              <a:rPr lang="th-TH" smtClean="0"/>
              <a:pPr/>
              <a:t>04/07/55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FC00-FF4B-427B-8789-D76D0E4D4EB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1641-DF5E-48F4-AD6D-8F287DE47BE4}" type="datetimeFigureOut">
              <a:rPr lang="th-TH" smtClean="0"/>
              <a:pPr/>
              <a:t>04/07/55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FC00-FF4B-427B-8789-D76D0E4D4EB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1641-DF5E-48F4-AD6D-8F287DE47BE4}" type="datetimeFigureOut">
              <a:rPr lang="th-TH" smtClean="0"/>
              <a:pPr/>
              <a:t>04/07/55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FC00-FF4B-427B-8789-D76D0E4D4EB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1641-DF5E-48F4-AD6D-8F287DE47BE4}" type="datetimeFigureOut">
              <a:rPr lang="th-TH" smtClean="0"/>
              <a:pPr/>
              <a:t>04/07/55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FC00-FF4B-427B-8789-D76D0E4D4EB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1641-DF5E-48F4-AD6D-8F287DE47BE4}" type="datetimeFigureOut">
              <a:rPr lang="th-TH" smtClean="0"/>
              <a:pPr/>
              <a:t>04/07/55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FC00-FF4B-427B-8789-D76D0E4D4EB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1641-DF5E-48F4-AD6D-8F287DE47BE4}" type="datetimeFigureOut">
              <a:rPr lang="th-TH" smtClean="0"/>
              <a:pPr/>
              <a:t>04/07/55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FC00-FF4B-427B-8789-D76D0E4D4EB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B1641-DF5E-48F4-AD6D-8F287DE47BE4}" type="datetimeFigureOut">
              <a:rPr lang="th-TH" smtClean="0"/>
              <a:pPr/>
              <a:t>04/07/55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4FC00-FF4B-427B-8789-D76D0E4D4EB7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2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428596" y="285728"/>
            <a:ext cx="8229600" cy="250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6000" b="1" i="0" u="none" strike="noStrike" kern="1200" spc="50" normalizeH="0" baseline="0" noProof="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H Charmonman" pitchFamily="66" charset="-34"/>
                <a:ea typeface="+mj-ea"/>
                <a:cs typeface="TH Charmonman" pitchFamily="66" charset="-34"/>
              </a:rPr>
              <a:t>การประยุกต์ใช้เทคโนโลยีสารสนเทศ</a:t>
            </a:r>
            <a:br>
              <a:rPr kumimoji="0" lang="th-TH" sz="6000" b="1" i="0" u="none" strike="noStrike" kern="1200" spc="50" normalizeH="0" baseline="0" noProof="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H Charmonman" pitchFamily="66" charset="-34"/>
                <a:ea typeface="+mj-ea"/>
                <a:cs typeface="TH Charmonman" pitchFamily="66" charset="-34"/>
              </a:rPr>
            </a:br>
            <a:r>
              <a:rPr kumimoji="0" lang="th-TH" sz="6000" b="1" i="0" u="none" strike="noStrike" kern="1200" spc="50" normalizeH="0" baseline="0" noProof="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H Charmonman" pitchFamily="66" charset="-34"/>
                <a:ea typeface="+mj-ea"/>
                <a:cs typeface="TH Charmonman" pitchFamily="66" charset="-34"/>
              </a:rPr>
              <a:t>กับการบริหารทรัพยากรมนุษย์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1538" y="4286256"/>
            <a:ext cx="52149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u="sng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Fah kwang" pitchFamily="2" charset="-34"/>
                <a:cs typeface="TH Fah kwang" pitchFamily="2" charset="-34"/>
              </a:rPr>
              <a:t>นำเสนอโดย</a:t>
            </a:r>
          </a:p>
          <a:p>
            <a:pPr algn="ctr"/>
            <a:r>
              <a:rPr lang="th-TH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Fah kwang" pitchFamily="2" charset="-34"/>
                <a:cs typeface="TH Fah kwang" pitchFamily="2" charset="-34"/>
              </a:rPr>
              <a:t>นางสาวศิริพรรณ  ประจงกิจ</a:t>
            </a:r>
          </a:p>
          <a:p>
            <a:pPr algn="ctr"/>
            <a:r>
              <a:rPr lang="th-TH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Fah kwang" pitchFamily="2" charset="-34"/>
                <a:cs typeface="TH Fah kwang" pitchFamily="2" charset="-34"/>
              </a:rPr>
              <a:t>รหัส 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Fah kwang" pitchFamily="2" charset="-34"/>
                <a:cs typeface="TH Fah kwang" pitchFamily="2" charset="-34"/>
              </a:rPr>
              <a:t>54920745</a:t>
            </a:r>
            <a:endParaRPr lang="th-TH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H Fah kwang" pitchFamily="2" charset="-34"/>
              <a:cs typeface="TH Fah kwang" pitchFamily="2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8926" y="2500306"/>
            <a:ext cx="32861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Fah kwang" pitchFamily="2" charset="-34"/>
                <a:cs typeface="TH Fah kwang" pitchFamily="2" charset="-34"/>
              </a:rPr>
              <a:t>บทความโดย</a:t>
            </a:r>
          </a:p>
          <a:p>
            <a:pPr algn="ctr"/>
            <a:r>
              <a:rPr lang="th-TH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Fah kwang" pitchFamily="2" charset="-34"/>
                <a:cs typeface="TH Fah kwang" pitchFamily="2" charset="-34"/>
              </a:rPr>
              <a:t>สนั่น  เถาชารี</a:t>
            </a:r>
            <a:endParaRPr lang="th-TH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H Fah kwang" pitchFamily="2" charset="-34"/>
              <a:cs typeface="TH Fah kwang" pitchFamily="2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14282" y="435098"/>
            <a:ext cx="5786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Chakra Petch" pitchFamily="2" charset="-34"/>
                <a:cs typeface="TH Chakra Petch" pitchFamily="2" charset="-34"/>
              </a:rPr>
              <a:t>ความสัมพันธ์ของข้อมูลกับสารสนเทศ</a:t>
            </a:r>
            <a:endParaRPr lang="th-TH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H Chakra Petch" pitchFamily="2" charset="-34"/>
              <a:cs typeface="TH Chakra Petch" pitchFamily="2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0100" y="1500174"/>
            <a:ext cx="1857388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/>
              <a:t>ป้อนข้อมูล</a:t>
            </a:r>
            <a:endParaRPr lang="th-TH" dirty="0"/>
          </a:p>
        </p:txBody>
      </p:sp>
      <p:sp>
        <p:nvSpPr>
          <p:cNvPr id="8" name="TextBox 7"/>
          <p:cNvSpPr txBox="1"/>
          <p:nvPr/>
        </p:nvSpPr>
        <p:spPr>
          <a:xfrm>
            <a:off x="3786182" y="1500174"/>
            <a:ext cx="1857388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/>
              <a:t>ประมวลผล</a:t>
            </a:r>
            <a:endParaRPr lang="th-TH" dirty="0"/>
          </a:p>
        </p:txBody>
      </p:sp>
      <p:sp>
        <p:nvSpPr>
          <p:cNvPr id="9" name="TextBox 8"/>
          <p:cNvSpPr txBox="1"/>
          <p:nvPr/>
        </p:nvSpPr>
        <p:spPr>
          <a:xfrm>
            <a:off x="6500826" y="1500174"/>
            <a:ext cx="1857388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/>
              <a:t>สารสนเทศ</a:t>
            </a:r>
            <a:endParaRPr lang="th-TH" dirty="0"/>
          </a:p>
        </p:txBody>
      </p:sp>
      <p:sp>
        <p:nvSpPr>
          <p:cNvPr id="10" name="TextBox 9"/>
          <p:cNvSpPr txBox="1"/>
          <p:nvPr/>
        </p:nvSpPr>
        <p:spPr>
          <a:xfrm>
            <a:off x="1000100" y="2786058"/>
            <a:ext cx="1857388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/>
              <a:t>ข้อมูลใหม่</a:t>
            </a:r>
            <a:endParaRPr lang="th-TH" dirty="0"/>
          </a:p>
        </p:txBody>
      </p:sp>
      <p:sp>
        <p:nvSpPr>
          <p:cNvPr id="11" name="TextBox 10"/>
          <p:cNvSpPr txBox="1"/>
          <p:nvPr/>
        </p:nvSpPr>
        <p:spPr>
          <a:xfrm>
            <a:off x="1000100" y="4114146"/>
            <a:ext cx="1857388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/>
              <a:t>ผลการตัดสินใจ</a:t>
            </a:r>
            <a:endParaRPr lang="th-TH" dirty="0"/>
          </a:p>
        </p:txBody>
      </p:sp>
      <p:sp>
        <p:nvSpPr>
          <p:cNvPr id="12" name="TextBox 11"/>
          <p:cNvSpPr txBox="1"/>
          <p:nvPr/>
        </p:nvSpPr>
        <p:spPr>
          <a:xfrm>
            <a:off x="6500826" y="2762904"/>
            <a:ext cx="1857388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/>
              <a:t>ผู้บริหารผู้ใช้</a:t>
            </a:r>
            <a:endParaRPr lang="th-TH" dirty="0"/>
          </a:p>
        </p:txBody>
      </p:sp>
      <p:sp>
        <p:nvSpPr>
          <p:cNvPr id="14" name="TextBox 13"/>
          <p:cNvSpPr txBox="1"/>
          <p:nvPr/>
        </p:nvSpPr>
        <p:spPr>
          <a:xfrm>
            <a:off x="3786182" y="2786058"/>
            <a:ext cx="1857388" cy="83189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/>
              <a:t>ฐานข้อมูล</a:t>
            </a:r>
            <a:endParaRPr lang="th-TH" dirty="0"/>
          </a:p>
        </p:txBody>
      </p:sp>
      <p:sp>
        <p:nvSpPr>
          <p:cNvPr id="15" name="TextBox 14"/>
          <p:cNvSpPr txBox="1"/>
          <p:nvPr/>
        </p:nvSpPr>
        <p:spPr>
          <a:xfrm>
            <a:off x="4929190" y="3857628"/>
            <a:ext cx="2500330" cy="1039356"/>
          </a:xfrm>
          <a:prstGeom prst="diamon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/>
              <a:t>ตัดสินใจ</a:t>
            </a:r>
            <a:endParaRPr lang="th-TH" dirty="0"/>
          </a:p>
        </p:txBody>
      </p:sp>
      <p:cxnSp>
        <p:nvCxnSpPr>
          <p:cNvPr id="17" name="ลูกศรเชื่อมต่อแบบตรง 16"/>
          <p:cNvCxnSpPr>
            <a:stCxn id="7" idx="3"/>
            <a:endCxn id="8" idx="1"/>
          </p:cNvCxnSpPr>
          <p:nvPr/>
        </p:nvCxnSpPr>
        <p:spPr>
          <a:xfrm>
            <a:off x="2857488" y="1761784"/>
            <a:ext cx="928694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ลูกศรเชื่อมต่อแบบตรง 18"/>
          <p:cNvCxnSpPr>
            <a:stCxn id="8" idx="3"/>
            <a:endCxn id="9" idx="1"/>
          </p:cNvCxnSpPr>
          <p:nvPr/>
        </p:nvCxnSpPr>
        <p:spPr>
          <a:xfrm>
            <a:off x="5643570" y="1761784"/>
            <a:ext cx="857256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ลูกศรเชื่อมต่อแบบตรง 20"/>
          <p:cNvCxnSpPr>
            <a:stCxn id="9" idx="2"/>
            <a:endCxn id="12" idx="0"/>
          </p:cNvCxnSpPr>
          <p:nvPr/>
        </p:nvCxnSpPr>
        <p:spPr>
          <a:xfrm rot="5400000">
            <a:off x="7059765" y="2393149"/>
            <a:ext cx="73951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ลูกศรเชื่อมต่อแบบตรง 22"/>
          <p:cNvCxnSpPr>
            <a:stCxn id="15" idx="1"/>
            <a:endCxn id="11" idx="3"/>
          </p:cNvCxnSpPr>
          <p:nvPr/>
        </p:nvCxnSpPr>
        <p:spPr>
          <a:xfrm rot="10800000">
            <a:off x="2857488" y="4375756"/>
            <a:ext cx="2071702" cy="15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ลูกศรเชื่อมต่อแบบตรง 24"/>
          <p:cNvCxnSpPr>
            <a:stCxn id="11" idx="0"/>
            <a:endCxn id="10" idx="2"/>
          </p:cNvCxnSpPr>
          <p:nvPr/>
        </p:nvCxnSpPr>
        <p:spPr>
          <a:xfrm rot="5400000" flipH="1" flipV="1">
            <a:off x="1526360" y="3711712"/>
            <a:ext cx="804868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ลูกศรเชื่อมต่อแบบตรง 26"/>
          <p:cNvCxnSpPr>
            <a:stCxn id="10" idx="0"/>
            <a:endCxn id="7" idx="2"/>
          </p:cNvCxnSpPr>
          <p:nvPr/>
        </p:nvCxnSpPr>
        <p:spPr>
          <a:xfrm rot="5400000" flipH="1" flipV="1">
            <a:off x="1547462" y="2404726"/>
            <a:ext cx="762664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ลูกศรเชื่อมต่อแบบตรง 32"/>
          <p:cNvCxnSpPr>
            <a:stCxn id="12" idx="2"/>
            <a:endCxn id="15" idx="3"/>
          </p:cNvCxnSpPr>
          <p:nvPr/>
        </p:nvCxnSpPr>
        <p:spPr>
          <a:xfrm rot="5400000">
            <a:off x="6883929" y="3831715"/>
            <a:ext cx="109118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ลูกศรเชื่อมต่อแบบตรง 34"/>
          <p:cNvCxnSpPr>
            <a:stCxn id="14" idx="1"/>
            <a:endCxn id="8" idx="2"/>
          </p:cNvCxnSpPr>
          <p:nvPr/>
        </p:nvCxnSpPr>
        <p:spPr>
          <a:xfrm rot="5400000" flipH="1" flipV="1">
            <a:off x="4333544" y="2404726"/>
            <a:ext cx="762664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2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928662" y="428604"/>
            <a:ext cx="6858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Chakra Petch" pitchFamily="2" charset="-34"/>
                <a:cs typeface="TH Chakra Petch" pitchFamily="2" charset="-34"/>
              </a:rPr>
              <a:t>การนำสารสนเทศไปใช้งาน</a:t>
            </a:r>
            <a:endParaRPr lang="th-TH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H Chakra Petch" pitchFamily="2" charset="-34"/>
              <a:cs typeface="TH Chakra Petch" pitchFamily="2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728" y="1000108"/>
            <a:ext cx="3143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มี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4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ระดับ</a:t>
            </a:r>
            <a:endParaRPr lang="th-TH" sz="3200" dirty="0"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7" name="ไดอะแกรม 6"/>
          <p:cNvGraphicFramePr/>
          <p:nvPr/>
        </p:nvGraphicFramePr>
        <p:xfrm>
          <a:off x="500034" y="1428736"/>
          <a:ext cx="8215338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2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928662" y="428604"/>
            <a:ext cx="68580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Chakra Petch" pitchFamily="2" charset="-34"/>
                <a:cs typeface="TH Chakra Petch" pitchFamily="2" charset="-34"/>
              </a:rPr>
              <a:t>แนวทางการประยุกต์ใช้โปรแกรมสำเร็จกับการจ่ายค่าจ้าง เงินเดือน</a:t>
            </a:r>
            <a:endParaRPr lang="th-TH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H Chakra Petch" pitchFamily="2" charset="-34"/>
              <a:cs typeface="TH Chakra Petch" pitchFamily="2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2971138"/>
            <a:ext cx="7929618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ผู้ประเมินส่งคะแนนผลการปฏิบัติงาน และอนุมัติส่งให้ฝ่ายบริหารทรัพยากรมนุษย์ผ่านเครือข่ายแบบออนไลน์(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Interactive Online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4214818"/>
            <a:ext cx="7929618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ฝ่ายบริหารทรัพยากรมนุษย์รวบรวม ประมวลผล และวิเคราะห์ผล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910" y="5072074"/>
            <a:ext cx="7929618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ผู้ประเมินพิมพ์ผลการประเมินและลงลายมือชื่อ ใช้เป็นหลักฐานอ้างอิง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472" y="2143116"/>
            <a:ext cx="7929618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นำระบบอินทราเน็ต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(Intranet)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มาใช้อย่างเต็มรูปแบบ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2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928662" y="428604"/>
            <a:ext cx="68580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Chakra Petch" pitchFamily="2" charset="-34"/>
                <a:cs typeface="TH Chakra Petch" pitchFamily="2" charset="-34"/>
              </a:rPr>
              <a:t>แนวทางการประยุกต์ใช้เทคโนโลยีสารสนเทศในงานสวัสดิการ</a:t>
            </a:r>
            <a:endParaRPr lang="th-TH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H Chakra Petch" pitchFamily="2" charset="-34"/>
              <a:cs typeface="TH Chakra Petch" pitchFamily="2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1772655"/>
            <a:ext cx="4357718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ขั้นตอนการพัฒนาและประยุกต์ใช้</a:t>
            </a:r>
            <a:endParaRPr lang="th-TH" sz="32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2643182"/>
            <a:ext cx="4714908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พิจารณาประเภทสวัสดิการ จัดหมวดหมู่</a:t>
            </a:r>
            <a:endParaRPr lang="th-TH" sz="32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10" y="3429000"/>
            <a:ext cx="4714908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เลือกใช้โปรแกรมที่มีอยู่ เก็บข้อมูล</a:t>
            </a:r>
            <a:endParaRPr lang="th-TH" sz="32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2910" y="4214818"/>
            <a:ext cx="4714908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3.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เก็บแยกประเภท เรียงตามวัน เดือน ปี</a:t>
            </a:r>
            <a:endParaRPr lang="th-TH" sz="32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2910" y="5000636"/>
            <a:ext cx="4714908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4.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บันทึกข้อมูลสม่ำเสมอ</a:t>
            </a:r>
            <a:endParaRPr lang="th-TH" sz="32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2910" y="5786454"/>
            <a:ext cx="4714908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5.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พัฒนาระบบที่มีอยู่ให้ใช้สะดวกรวดเร็ว</a:t>
            </a:r>
            <a:endParaRPr lang="th-TH" sz="32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4" name="ลูกศรโค้งซ้าย 13"/>
          <p:cNvSpPr/>
          <p:nvPr/>
        </p:nvSpPr>
        <p:spPr>
          <a:xfrm>
            <a:off x="5429256" y="3071810"/>
            <a:ext cx="357190" cy="57150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15" name="ลูกศรโค้งซ้าย 14"/>
          <p:cNvSpPr/>
          <p:nvPr/>
        </p:nvSpPr>
        <p:spPr>
          <a:xfrm>
            <a:off x="5429256" y="5500702"/>
            <a:ext cx="357190" cy="571504"/>
          </a:xfrm>
          <a:prstGeom prst="curved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16" name="ลูกศรโค้งซ้าย 15"/>
          <p:cNvSpPr/>
          <p:nvPr/>
        </p:nvSpPr>
        <p:spPr>
          <a:xfrm>
            <a:off x="5429256" y="4714884"/>
            <a:ext cx="357190" cy="571504"/>
          </a:xfrm>
          <a:prstGeom prst="curved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17" name="ลูกศรโค้งซ้าย 16"/>
          <p:cNvSpPr/>
          <p:nvPr/>
        </p:nvSpPr>
        <p:spPr>
          <a:xfrm>
            <a:off x="5429256" y="3929066"/>
            <a:ext cx="357190" cy="571504"/>
          </a:xfrm>
          <a:prstGeom prst="curved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928662" y="428604"/>
            <a:ext cx="6858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Chakra Petch" pitchFamily="2" charset="-34"/>
                <a:cs typeface="TH Chakra Petch" pitchFamily="2" charset="-34"/>
              </a:rPr>
              <a:t>ประโยชน์ที่องค์กรจะได้รับ</a:t>
            </a:r>
            <a:endParaRPr lang="th-TH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H Chakra Petch" pitchFamily="2" charset="-34"/>
              <a:cs typeface="TH Chakra Petch" pitchFamily="2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1285860"/>
            <a:ext cx="3071834" cy="1341656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รักษาคนที่มีความรู้ความสามารถไว้ได้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596" y="3214686"/>
            <a:ext cx="3214710" cy="1341656"/>
          </a:xfrm>
          <a:prstGeom prst="ellipse">
            <a:avLst/>
          </a:prstGeom>
          <a:ln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ก้าวสู่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e-Business</a:t>
            </a:r>
          </a:p>
          <a:p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(Electronic Business) 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86446" y="1142984"/>
            <a:ext cx="3071834" cy="13416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มีฐานข้อมูลบุคลากร ประมวลผลใช้จริง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86050" y="2143116"/>
            <a:ext cx="3786214" cy="134165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พัฒนาคนให้เป็นบุคลากรให้มีศักยภาพสูง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57554" y="4286256"/>
            <a:ext cx="3071834" cy="13416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องค์กรปรับตัวทันกระแสโลก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5008" y="3214686"/>
            <a:ext cx="3214710" cy="1341656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ผู้บริหารได้ข้อมูลถูกต้องแม่นยำรวดเร็ว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5720" y="5286388"/>
            <a:ext cx="3643338" cy="1341656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มีศักยภาพ ประสิทธิภาพการแข่งขัน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16" name="ตัวเชื่อมต่อโค้ง 15"/>
          <p:cNvCxnSpPr/>
          <p:nvPr/>
        </p:nvCxnSpPr>
        <p:spPr>
          <a:xfrm>
            <a:off x="2857488" y="1428736"/>
            <a:ext cx="1143008" cy="642942"/>
          </a:xfrm>
          <a:prstGeom prst="curvedConnector3">
            <a:avLst>
              <a:gd name="adj1" fmla="val 100461"/>
            </a:avLst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ตัวเชื่อมต่อโค้ง 18"/>
          <p:cNvCxnSpPr/>
          <p:nvPr/>
        </p:nvCxnSpPr>
        <p:spPr>
          <a:xfrm flipV="1">
            <a:off x="5143504" y="1428736"/>
            <a:ext cx="785818" cy="714380"/>
          </a:xfrm>
          <a:prstGeom prst="curvedConnector3">
            <a:avLst>
              <a:gd name="adj1" fmla="val 5245"/>
            </a:avLst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ตัวเชื่อมต่อโค้ง 25"/>
          <p:cNvCxnSpPr>
            <a:stCxn id="9" idx="4"/>
            <a:endCxn id="12" idx="0"/>
          </p:cNvCxnSpPr>
          <p:nvPr/>
        </p:nvCxnSpPr>
        <p:spPr>
          <a:xfrm rot="5400000">
            <a:off x="6957340" y="2849663"/>
            <a:ext cx="730046" cy="1588"/>
          </a:xfrm>
          <a:prstGeom prst="curvedConnector3">
            <a:avLst>
              <a:gd name="adj1" fmla="val 50000"/>
            </a:avLst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รูปร่าง 27"/>
          <p:cNvCxnSpPr>
            <a:stCxn id="12" idx="4"/>
          </p:cNvCxnSpPr>
          <p:nvPr/>
        </p:nvCxnSpPr>
        <p:spPr>
          <a:xfrm rot="5400000">
            <a:off x="6510853" y="4403440"/>
            <a:ext cx="658608" cy="964413"/>
          </a:xfrm>
          <a:prstGeom prst="curvedConnector2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รูปร่าง 29"/>
          <p:cNvCxnSpPr>
            <a:stCxn id="11" idx="0"/>
          </p:cNvCxnSpPr>
          <p:nvPr/>
        </p:nvCxnSpPr>
        <p:spPr>
          <a:xfrm rot="16200000" flipV="1">
            <a:off x="4054075" y="3446859"/>
            <a:ext cx="500066" cy="1178727"/>
          </a:xfrm>
          <a:prstGeom prst="curvedConnector2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ตัวเชื่อมต่อโค้ง 31"/>
          <p:cNvCxnSpPr>
            <a:stCxn id="8" idx="3"/>
          </p:cNvCxnSpPr>
          <p:nvPr/>
        </p:nvCxnSpPr>
        <p:spPr>
          <a:xfrm rot="16200000" flipH="1">
            <a:off x="807948" y="4451293"/>
            <a:ext cx="926527" cy="743662"/>
          </a:xfrm>
          <a:prstGeom prst="curvedConnector3">
            <a:avLst>
              <a:gd name="adj1" fmla="val 50000"/>
            </a:avLst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2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2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</TotalTime>
  <Words>248</Words>
  <Application>Microsoft Office PowerPoint</Application>
  <PresentationFormat>นำเสนอทางหน้าจอ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10</vt:i4>
      </vt:variant>
    </vt:vector>
  </HeadingPairs>
  <TitlesOfParts>
    <vt:vector size="11" baseType="lpstr">
      <vt:lpstr>ชุดรูปแบบของ Office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POOKIE</dc:creator>
  <cp:lastModifiedBy>POOKIE</cp:lastModifiedBy>
  <cp:revision>20</cp:revision>
  <dcterms:created xsi:type="dcterms:W3CDTF">2012-06-12T14:40:43Z</dcterms:created>
  <dcterms:modified xsi:type="dcterms:W3CDTF">2012-07-04T16:55:46Z</dcterms:modified>
</cp:coreProperties>
</file>