
<file path=[Content_Types].xml><?xml version="1.0" encoding="utf-8"?>
<Types xmlns="http://schemas.openxmlformats.org/package/2006/content-types">
  <Override PartName="/ppt/slideMasters/slideMaster3.xml" ContentType="application/vnd.openxmlformats-officedocument.presentationml.slideMaster+xml"/>
  <Override PartName="/ppt/slides/slide29.xml" ContentType="application/vnd.openxmlformats-officedocument.presentationml.slide+xml"/>
  <Override PartName="/ppt/slides/slide47.xml" ContentType="application/vnd.openxmlformats-officedocument.presentationml.slide+xml"/>
  <Override PartName="/ppt/slideLayouts/slideLayout39.xml" ContentType="application/vnd.openxmlformats-officedocument.presentationml.slideLayout+xml"/>
  <Override PartName="/ppt/theme/theme5.xml" ContentType="application/vnd.openxmlformats-officedocument.theme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36.xml" ContentType="application/vnd.openxmlformats-officedocument.presentationml.slide+xml"/>
  <Override PartName="/ppt/slideLayouts/slideLayout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s/slide25.xml" ContentType="application/vnd.openxmlformats-officedocument.presentationml.slide+xml"/>
  <Override PartName="/ppt/slides/slide43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5.xml" ContentType="application/vnd.openxmlformats-officedocument.presentationml.slideLayout+xml"/>
  <Default Extension="xml" ContentType="application/xml"/>
  <Override PartName="/ppt/slides/slide14.xml" ContentType="application/vnd.openxmlformats-officedocument.presentationml.slide+xml"/>
  <Override PartName="/ppt/slides/slide32.xml" ContentType="application/vnd.openxmlformats-officedocument.presentationml.slide+xml"/>
  <Override PartName="/ppt/slides/slide50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s/slide1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2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Masters/slideMaster4.xml" ContentType="application/vnd.openxmlformats-officedocument.presentationml.slideMaster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theme/theme6.xml" ContentType="application/vnd.openxmlformats-officedocument.theme+xml"/>
  <Override PartName="/ppt/slideMasters/slideMaster2.xml" ContentType="application/vnd.openxmlformats-officedocument.presentationml.slideMaster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s/slide39.xml" ContentType="application/vnd.openxmlformats-officedocument.presentationml.slide+xml"/>
  <Override PartName="/ppt/slides/slide48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8.xml" ContentType="application/vnd.openxmlformats-officedocument.presentationml.slideLayout+xml"/>
  <Override PartName="/ppt/theme/theme4.xml" ContentType="application/vnd.openxmlformats-officedocument.theme+xml"/>
  <Default Extension="png" ContentType="image/png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slides/slide4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slideLayouts/slideLayout18.xml" ContentType="application/vnd.openxmlformats-officedocument.presentationml.slideLayout+xml"/>
  <Override PartName="/ppt/theme/theme2.xml" ContentType="application/vnd.openxmlformats-officedocument.theme+xml"/>
  <Override PartName="/ppt/slideLayouts/slideLayout27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45.xml" ContentType="application/vnd.openxmlformats-officedocument.presentationml.slideLayout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Override PartName="/ppt/slides/slide44.xml" ContentType="application/vnd.openxmlformats-officedocument.presentationml.slide+xml"/>
  <Override PartName="/ppt/slides/slide53.xml" ContentType="application/vnd.openxmlformats-officedocument.presentationml.slide+xml"/>
  <Override PartName="/ppt/slideLayouts/slideLayout3.xml" ContentType="application/vnd.openxmlformats-officedocument.presentationml.slideLayout+xml"/>
  <Default Extension="jpeg" ContentType="image/jpeg"/>
  <Override PartName="/ppt/slideLayouts/slideLayout16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34.xml" ContentType="application/vnd.openxmlformats-officedocument.presentationml.slideLayout+xml"/>
  <Override PartName="/ppt/slideLayouts/slideLayout43.xml" ContentType="application/vnd.openxmlformats-officedocument.presentationml.slideLayout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s/slide42.xml" ContentType="application/vnd.openxmlformats-officedocument.presentationml.slide+xml"/>
  <Override PartName="/ppt/slides/slide51.xml" ContentType="application/vnd.openxmlformats-officedocument.presentationml.slide+xml"/>
  <Override PartName="/ppt/slideLayouts/slideLayout1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23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41.xml" ContentType="application/vnd.openxmlformats-officedocument.presentationml.slideLayout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s/slide40.xml" ContentType="application/vnd.openxmlformats-officedocument.presentationml.slide+xml"/>
  <Override PartName="/ppt/slideLayouts/slideLayout12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10.xml" ContentType="application/vnd.openxmlformats-officedocument.presentationml.slideLayout+xml"/>
  <Default Extension="gif" ContentType="image/gif"/>
  <Override PartName="/ppt/slideMasters/slideMaster5.xml" ContentType="application/vnd.openxmlformats-officedocument.presentationml.slideMaster+xml"/>
  <Override PartName="/ppt/slides/slide8.xml" ContentType="application/vnd.openxmlformats-officedocument.presentationml.slide+xml"/>
  <Override PartName="/ppt/slides/slide49.xml" ContentType="application/vnd.openxmlformats-officedocument.presentationml.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s/slide38.xml" ContentType="application/vnd.openxmlformats-officedocument.presentationml.slide+xml"/>
  <Override PartName="/ppt/slideLayouts/slideLayout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27.xml" ContentType="application/vnd.openxmlformats-officedocument.presentationml.slide+xml"/>
  <Override PartName="/ppt/slides/slide45.xml" ContentType="application/vnd.openxmlformats-officedocument.presentationml.slide+xml"/>
  <Override PartName="/ppt/slideLayouts/slideLayout4.xml" ContentType="application/vnd.openxmlformats-officedocument.presentationml.slideLayout+xml"/>
  <Override PartName="/ppt/theme/theme3.xml" ContentType="application/vnd.openxmlformats-officedocument.theme+xml"/>
  <Override PartName="/ppt/slideLayouts/slideLayout37.xml" ContentType="application/vnd.openxmlformats-officedocument.presentationml.slideLayout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34.xml" ContentType="application/vnd.openxmlformats-officedocument.presentationml.slide+xml"/>
  <Override PartName="/ppt/slides/slide52.xml" ContentType="application/vnd.openxmlformats-officedocument.presentationml.slide+xml"/>
  <Override PartName="/ppt/slideLayouts/slideLayout1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44.xml" ContentType="application/vnd.openxmlformats-officedocument.presentationml.slideLayout+xml"/>
  <Default Extension="rels" ContentType="application/vnd.openxmlformats-package.relationships+xml"/>
  <Override PartName="/ppt/slides/slide23.xml" ContentType="application/vnd.openxmlformats-officedocument.presentationml.slide+xml"/>
  <Override PartName="/ppt/slides/slide41.xml" ContentType="application/vnd.openxmlformats-officedocument.presentationml.slide+xml"/>
  <Override PartName="/ppt/slideLayouts/slideLayout22.xml" ContentType="application/vnd.openxmlformats-officedocument.presentationml.slideLayout+xml"/>
  <Override PartName="/ppt/slideLayouts/slideLayout33.xml" ContentType="application/vnd.openxmlformats-officedocument.presentationml.slideLayout+xml"/>
  <Override PartName="/ppt/slides/slide12.xml" ContentType="application/vnd.openxmlformats-officedocument.presentationml.slide+xml"/>
  <Override PartName="/ppt/slides/slide30.xml" ContentType="application/vnd.openxmlformats-officedocument.presentationml.slide+xml"/>
  <Override PartName="/ppt/slideLayouts/slideLayout11.xml" ContentType="application/vnd.openxmlformats-officedocument.presentationml.slideLayout+xml"/>
  <Override PartName="/ppt/slideLayouts/slideLayout40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0" r:id="rId1"/>
    <p:sldMasterId id="2147483688" r:id="rId2"/>
    <p:sldMasterId id="2147483780" r:id="rId3"/>
    <p:sldMasterId id="2147483782" r:id="rId4"/>
    <p:sldMasterId id="2147483825" r:id="rId5"/>
  </p:sldMasterIdLst>
  <p:notesMasterIdLst>
    <p:notesMasterId r:id="rId59"/>
  </p:notesMasterIdLst>
  <p:sldIdLst>
    <p:sldId id="256" r:id="rId6"/>
    <p:sldId id="257" r:id="rId7"/>
    <p:sldId id="293" r:id="rId8"/>
    <p:sldId id="260" r:id="rId9"/>
    <p:sldId id="261" r:id="rId10"/>
    <p:sldId id="262" r:id="rId11"/>
    <p:sldId id="263" r:id="rId12"/>
    <p:sldId id="264" r:id="rId13"/>
    <p:sldId id="265" r:id="rId14"/>
    <p:sldId id="266" r:id="rId15"/>
    <p:sldId id="267" r:id="rId16"/>
    <p:sldId id="268" r:id="rId17"/>
    <p:sldId id="269" r:id="rId18"/>
    <p:sldId id="270" r:id="rId19"/>
    <p:sldId id="271" r:id="rId20"/>
    <p:sldId id="274" r:id="rId21"/>
    <p:sldId id="275" r:id="rId22"/>
    <p:sldId id="276" r:id="rId23"/>
    <p:sldId id="277" r:id="rId24"/>
    <p:sldId id="278" r:id="rId25"/>
    <p:sldId id="279" r:id="rId26"/>
    <p:sldId id="280" r:id="rId27"/>
    <p:sldId id="281" r:id="rId28"/>
    <p:sldId id="282" r:id="rId29"/>
    <p:sldId id="283" r:id="rId30"/>
    <p:sldId id="284" r:id="rId31"/>
    <p:sldId id="285" r:id="rId32"/>
    <p:sldId id="286" r:id="rId33"/>
    <p:sldId id="287" r:id="rId34"/>
    <p:sldId id="288" r:id="rId35"/>
    <p:sldId id="294" r:id="rId36"/>
    <p:sldId id="295" r:id="rId37"/>
    <p:sldId id="289" r:id="rId38"/>
    <p:sldId id="290" r:id="rId39"/>
    <p:sldId id="291" r:id="rId40"/>
    <p:sldId id="292" r:id="rId41"/>
    <p:sldId id="307" r:id="rId42"/>
    <p:sldId id="308" r:id="rId43"/>
    <p:sldId id="309" r:id="rId44"/>
    <p:sldId id="310" r:id="rId45"/>
    <p:sldId id="296" r:id="rId46"/>
    <p:sldId id="297" r:id="rId47"/>
    <p:sldId id="298" r:id="rId48"/>
    <p:sldId id="299" r:id="rId49"/>
    <p:sldId id="300" r:id="rId50"/>
    <p:sldId id="301" r:id="rId51"/>
    <p:sldId id="302" r:id="rId52"/>
    <p:sldId id="303" r:id="rId53"/>
    <p:sldId id="304" r:id="rId54"/>
    <p:sldId id="311" r:id="rId55"/>
    <p:sldId id="305" r:id="rId56"/>
    <p:sldId id="306" r:id="rId57"/>
    <p:sldId id="312" r:id="rId58"/>
  </p:sldIdLst>
  <p:sldSz cx="9144000" cy="6858000" type="screen4x3"/>
  <p:notesSz cx="6858000" cy="9144000"/>
  <p:defaultTextStyle>
    <a:defPPr>
      <a:defRPr lang="th-TH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Verdana" pitchFamily="34" charset="0"/>
        <a:ea typeface="+mn-ea"/>
        <a:cs typeface="Angsana New" pitchFamily="18" charset="-34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FF0000"/>
    <a:srgbClr val="EEFD5D"/>
    <a:srgbClr val="2704FC"/>
    <a:srgbClr val="E7F719"/>
    <a:srgbClr val="FCFEE4"/>
  </p:clrMru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7" d="100"/>
          <a:sy n="67" d="100"/>
        </p:scale>
        <p:origin x="-1476" y="-4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slide" Target="slides/slide21.xml"/><Relationship Id="rId39" Type="http://schemas.openxmlformats.org/officeDocument/2006/relationships/slide" Target="slides/slide34.xml"/><Relationship Id="rId21" Type="http://schemas.openxmlformats.org/officeDocument/2006/relationships/slide" Target="slides/slide16.xml"/><Relationship Id="rId34" Type="http://schemas.openxmlformats.org/officeDocument/2006/relationships/slide" Target="slides/slide29.xml"/><Relationship Id="rId42" Type="http://schemas.openxmlformats.org/officeDocument/2006/relationships/slide" Target="slides/slide37.xml"/><Relationship Id="rId47" Type="http://schemas.openxmlformats.org/officeDocument/2006/relationships/slide" Target="slides/slide42.xml"/><Relationship Id="rId50" Type="http://schemas.openxmlformats.org/officeDocument/2006/relationships/slide" Target="slides/slide45.xml"/><Relationship Id="rId55" Type="http://schemas.openxmlformats.org/officeDocument/2006/relationships/slide" Target="slides/slide50.xml"/><Relationship Id="rId63" Type="http://schemas.openxmlformats.org/officeDocument/2006/relationships/tableStyles" Target="tableStyles.xml"/><Relationship Id="rId7" Type="http://schemas.openxmlformats.org/officeDocument/2006/relationships/slide" Target="slides/slide2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slide" Target="slides/slide24.xml"/><Relationship Id="rId41" Type="http://schemas.openxmlformats.org/officeDocument/2006/relationships/slide" Target="slides/slide36.xml"/><Relationship Id="rId54" Type="http://schemas.openxmlformats.org/officeDocument/2006/relationships/slide" Target="slides/slide49.xml"/><Relationship Id="rId62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slide" Target="slides/slide19.xml"/><Relationship Id="rId32" Type="http://schemas.openxmlformats.org/officeDocument/2006/relationships/slide" Target="slides/slide27.xml"/><Relationship Id="rId37" Type="http://schemas.openxmlformats.org/officeDocument/2006/relationships/slide" Target="slides/slide32.xml"/><Relationship Id="rId40" Type="http://schemas.openxmlformats.org/officeDocument/2006/relationships/slide" Target="slides/slide35.xml"/><Relationship Id="rId45" Type="http://schemas.openxmlformats.org/officeDocument/2006/relationships/slide" Target="slides/slide40.xml"/><Relationship Id="rId53" Type="http://schemas.openxmlformats.org/officeDocument/2006/relationships/slide" Target="slides/slide48.xml"/><Relationship Id="rId58" Type="http://schemas.openxmlformats.org/officeDocument/2006/relationships/slide" Target="slides/slide53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slide" Target="slides/slide23.xml"/><Relationship Id="rId36" Type="http://schemas.openxmlformats.org/officeDocument/2006/relationships/slide" Target="slides/slide31.xml"/><Relationship Id="rId49" Type="http://schemas.openxmlformats.org/officeDocument/2006/relationships/slide" Target="slides/slide44.xml"/><Relationship Id="rId57" Type="http://schemas.openxmlformats.org/officeDocument/2006/relationships/slide" Target="slides/slide52.xml"/><Relationship Id="rId61" Type="http://schemas.openxmlformats.org/officeDocument/2006/relationships/viewProps" Target="viewProps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31" Type="http://schemas.openxmlformats.org/officeDocument/2006/relationships/slide" Target="slides/slide26.xml"/><Relationship Id="rId44" Type="http://schemas.openxmlformats.org/officeDocument/2006/relationships/slide" Target="slides/slide39.xml"/><Relationship Id="rId52" Type="http://schemas.openxmlformats.org/officeDocument/2006/relationships/slide" Target="slides/slide47.xml"/><Relationship Id="rId60" Type="http://schemas.openxmlformats.org/officeDocument/2006/relationships/presProps" Target="presProps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slide" Target="slides/slide22.xml"/><Relationship Id="rId30" Type="http://schemas.openxmlformats.org/officeDocument/2006/relationships/slide" Target="slides/slide25.xml"/><Relationship Id="rId35" Type="http://schemas.openxmlformats.org/officeDocument/2006/relationships/slide" Target="slides/slide30.xml"/><Relationship Id="rId43" Type="http://schemas.openxmlformats.org/officeDocument/2006/relationships/slide" Target="slides/slide38.xml"/><Relationship Id="rId48" Type="http://schemas.openxmlformats.org/officeDocument/2006/relationships/slide" Target="slides/slide43.xml"/><Relationship Id="rId56" Type="http://schemas.openxmlformats.org/officeDocument/2006/relationships/slide" Target="slides/slide51.xml"/><Relationship Id="rId8" Type="http://schemas.openxmlformats.org/officeDocument/2006/relationships/slide" Target="slides/slide3.xml"/><Relationship Id="rId51" Type="http://schemas.openxmlformats.org/officeDocument/2006/relationships/slide" Target="slides/slide46.xml"/><Relationship Id="rId3" Type="http://schemas.openxmlformats.org/officeDocument/2006/relationships/slideMaster" Target="slideMasters/slideMaster3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slide" Target="slides/slide20.xml"/><Relationship Id="rId33" Type="http://schemas.openxmlformats.org/officeDocument/2006/relationships/slide" Target="slides/slide28.xml"/><Relationship Id="rId38" Type="http://schemas.openxmlformats.org/officeDocument/2006/relationships/slide" Target="slides/slide33.xml"/><Relationship Id="rId46" Type="http://schemas.openxmlformats.org/officeDocument/2006/relationships/slide" Target="slides/slide41.xml"/><Relationship Id="rId5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339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246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</p:spPr>
      </p:sp>
      <p:sp>
        <p:nvSpPr>
          <p:cNvPr id="14341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noProof="0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noProof="0" smtClean="0"/>
              <a:t>ระดับที่สอง</a:t>
            </a:r>
          </a:p>
          <a:p>
            <a:pPr lvl="2"/>
            <a:r>
              <a:rPr lang="th-TH" noProof="0" smtClean="0"/>
              <a:t>ระดับที่สาม</a:t>
            </a:r>
          </a:p>
          <a:p>
            <a:pPr lvl="3"/>
            <a:r>
              <a:rPr lang="th-TH" noProof="0" smtClean="0"/>
              <a:t>ระดับที่สี่</a:t>
            </a:r>
          </a:p>
          <a:p>
            <a:pPr lvl="4"/>
            <a:r>
              <a:rPr lang="th-TH" noProof="0" smtClean="0"/>
              <a:t>ระดับที่ห้า</a:t>
            </a:r>
          </a:p>
        </p:txBody>
      </p:sp>
      <p:sp>
        <p:nvSpPr>
          <p:cNvPr id="14342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343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pitchFamily="34" charset="0"/>
              </a:defRPr>
            </a:lvl1pPr>
          </a:lstStyle>
          <a:p>
            <a:pPr>
              <a:defRPr/>
            </a:pPr>
            <a:fld id="{8602D5E7-3AED-4628-928B-04FBE72E6F20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1pPr>
    <a:lvl2pPr marL="4572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2pPr>
    <a:lvl3pPr marL="9144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3pPr>
    <a:lvl4pPr marL="13716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4pPr>
    <a:lvl5pPr marL="1828800" algn="l" rtl="0" eaLnBrk="0" fontAlgn="base" hangingPunct="0">
      <a:spcBef>
        <a:spcPct val="30000"/>
      </a:spcBef>
      <a:spcAft>
        <a:spcPct val="0"/>
      </a:spcAft>
      <a:defRPr kern="1200">
        <a:solidFill>
          <a:schemeClr val="tx1"/>
        </a:solidFill>
        <a:latin typeface="Arial" pitchFamily="34" charset="0"/>
        <a:ea typeface="+mn-ea"/>
        <a:cs typeface="Tahoma" pitchFamily="34" charset="0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0050" name="Rectangle 2"/>
          <p:cNvSpPr>
            <a:spLocks noGrp="1" noRot="1" noChangeArrowheads="1"/>
          </p:cNvSpPr>
          <p:nvPr>
            <p:ph type="ctrTitle"/>
          </p:nvPr>
        </p:nvSpPr>
        <p:spPr>
          <a:xfrm>
            <a:off x="685800" y="1981200"/>
            <a:ext cx="7772400" cy="16002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30051" name="Rectangle 3"/>
          <p:cNvSpPr>
            <a:spLocks noGrp="1" noRot="1" noChangeArrowheads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209FFF-71F5-4CA8-A658-8DE5AE5F768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9A5D96-0B3D-409F-97B5-AC245CA604A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707188" y="228600"/>
            <a:ext cx="2135187" cy="587057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301625" y="228600"/>
            <a:ext cx="6253163" cy="587057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5EF6534-28B5-4923-AC29-6D27BC89367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4" name="Group 2"/>
          <p:cNvGrpSpPr>
            <a:grpSpLocks/>
          </p:cNvGrpSpPr>
          <p:nvPr/>
        </p:nvGrpSpPr>
        <p:grpSpPr bwMode="auto">
          <a:xfrm>
            <a:off x="0" y="0"/>
            <a:ext cx="9148763" cy="6851650"/>
            <a:chOff x="1" y="0"/>
            <a:chExt cx="5763" cy="4316"/>
          </a:xfrm>
        </p:grpSpPr>
        <p:sp>
          <p:nvSpPr>
            <p:cNvPr id="5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6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8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28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9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0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1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2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3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4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5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6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7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8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39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40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9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20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23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4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5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6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27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21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48519" name="Rectangle 39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92275"/>
            <a:ext cx="7772400" cy="1736725"/>
          </a:xfrm>
        </p:spPr>
        <p:txBody>
          <a:bodyPr anchor="b"/>
          <a:lstStyle>
            <a:lvl1pPr>
              <a:defRPr sz="5400"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148520" name="Rectangle 40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1" name="Rectangle 41"/>
          <p:cNvSpPr>
            <a:spLocks noGrp="1" noChangeArrowheads="1"/>
          </p:cNvSpPr>
          <p:nvPr>
            <p:ph type="dt" sz="quarter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2" name="Rectangle 42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3" name="Rectangle 43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C4E3B71-1E45-47EC-B851-DB95F785C9E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016269-C333-4A71-A89B-1C32CC73B0E5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5CB0A4D-7FD5-48C9-BCDC-9192A9C4F9A6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3072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CB93F27-804E-4132-830A-66E2577CE41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7B8526B-19D3-4462-A16C-CD3DA970614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6DA035E-C743-4176-A2F3-6D0D6C18E808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79498D5-B3B3-40B4-8FE4-730D7122E52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35A126-5564-4353-8CAC-073228454A3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6D3ACAFE-43DF-4193-90A3-0495B0ED4B90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A2D1CC-4D2A-4F48-8B45-04CAAD1995E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08CA23D-B419-4254-BD04-7166135D2DA2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7813"/>
            <a:ext cx="2057400" cy="5853112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7813"/>
            <a:ext cx="6019800" cy="5853112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0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41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42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1F74CFF-129B-445B-82A7-67513AC1C229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9330" name="Rectangle 2"/>
          <p:cNvSpPr>
            <a:spLocks noGrp="1" noChangeArrowheads="1"/>
          </p:cNvSpPr>
          <p:nvPr>
            <p:ph type="ctrTitle" sz="quarter"/>
          </p:nvPr>
        </p:nvSpPr>
        <p:spPr>
          <a:xfrm>
            <a:off x="685800" y="1676400"/>
            <a:ext cx="7772400" cy="1828800"/>
          </a:xfrm>
        </p:spPr>
        <p:txBody>
          <a:bodyPr/>
          <a:lstStyle>
            <a:lvl1pPr>
              <a:defRPr/>
            </a:lvl1pPr>
          </a:lstStyle>
          <a:p>
            <a:r>
              <a:rPr lang="th-TH"/>
              <a:t>คลิกเพื่อแก้ไขลักษณะชื่อเรื่องต้นแบบ</a:t>
            </a:r>
          </a:p>
        </p:txBody>
      </p:sp>
      <p:sp>
        <p:nvSpPr>
          <p:cNvPr id="99331" name="Rectangle 3"/>
          <p:cNvSpPr>
            <a:spLocks noGrp="1" noChangeArrowheads="1"/>
          </p:cNvSpPr>
          <p:nvPr>
            <p:ph type="subTitle" sz="quarter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Font typeface="Wingdings" pitchFamily="2" charset="2"/>
              <a:buNone/>
              <a:defRPr/>
            </a:lvl1pPr>
          </a:lstStyle>
          <a:p>
            <a:r>
              <a:rPr lang="th-TH"/>
              <a:t>คลิกเพื่อแก้ไขลักษณะชื่อเรื่องรองต้นแบบ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666946C-2964-4997-928F-8A9100900E9F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0F1ABD5-D7A9-44DC-AA80-96D6A56E5A9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6FFDFB7-C551-49EB-881C-575228A0B006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27F9959-FBF1-4583-97B3-6EA23560ED47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EA8565-578E-4D62-81F1-48224070A5F1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3C5A8966-8421-45CD-81E1-0558045E8AE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981200"/>
            <a:ext cx="40386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28CE325-15DB-479E-A5FF-4AF28D435D36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07F6867-3C0A-4A10-904B-EA0C4505545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4DA0625B-3667-4E4D-88A0-BC835C59C639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C930F07A-C735-4359-B96A-6203F4E4E191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D4930F-C7FB-4EE2-A306-A471C19ADCBB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128DD8EB-13E6-4F10-A565-1CA0A47D409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462C9BB-3439-4FEB-BF78-EA04D158987E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38C0BFB-1F86-487E-A1C5-0DC340EC432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DDBC302-1CE1-4754-A120-D9133D04C4B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ADA1937-E952-4525-BBB5-DFA737707B42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B172949-39E0-420E-B689-0E853B3BF5C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EA7CE0F-FE09-48C1-BB23-2B1827E98339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F169C42-8EE4-4D20-86BD-31B17426D6AA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01BA1A02-F6B0-4D3A-895B-8CCFAFCDF6AA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95D7471-129C-4135-A467-50223EB109A3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381000"/>
            <a:ext cx="2057400" cy="5715000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381000"/>
            <a:ext cx="6019800" cy="5715000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67870F3-0FE4-4FDB-B3ED-C107E69331E0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ABDD1110-A489-4B17-B426-D0C65C1190F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ชื่อเรื่องรอง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th-TH" smtClean="0"/>
              <a:t>คลิกเพื่อแก้ไขลักษณะชื่อเรื่องรองต้นแบบ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72945C9C-E390-4E6E-A4C1-FB0C1FAB88C1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ชื่อเรื่องและเนื้อห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C12EC5C-28E1-4348-9130-B324AB0CB706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ส่วนหัวของ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A39820F-E18B-4B92-B992-C97C011E39DD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5B8419D-28D0-4084-B8EB-EF6B888DE29A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55E138B2-9724-455D-A808-5D9276A9D1BB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9B44237-43A9-4655-B332-E5CE9BE3072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เนื้อหา 2 ส่วน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sz="half" idx="1"/>
          </p:nvPr>
        </p:nvSpPr>
        <p:spPr>
          <a:xfrm>
            <a:off x="301625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648200" y="1676400"/>
            <a:ext cx="4194175" cy="4422775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B269966C-5B87-433B-A720-6490FF1FC4E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24A3FCCB-D005-44BB-B26A-B902813EA137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389A205-07FF-421D-98C3-4D22246AA1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F3D63B1E-DCAA-4FE0-93FE-9EC1430CED9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ชื่อเรื่องและข้อความ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2BD7F75-93DC-43A4-A406-779ADA51BA7F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ข้อความและชื่อเรื่องแนวตั้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แนวตั้ง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แนวตั้ง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C0B8663-1D5B-4935-9B87-9512C831AD2E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ภาพนิ่ง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Line 2"/>
          <p:cNvSpPr>
            <a:spLocks noChangeShapeType="1"/>
          </p:cNvSpPr>
          <p:nvPr/>
        </p:nvSpPr>
        <p:spPr bwMode="auto">
          <a:xfrm>
            <a:off x="7315200" y="1066800"/>
            <a:ext cx="0" cy="4495800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grpSp>
        <p:nvGrpSpPr>
          <p:cNvPr id="5" name="Group 8"/>
          <p:cNvGrpSpPr>
            <a:grpSpLocks/>
          </p:cNvGrpSpPr>
          <p:nvPr/>
        </p:nvGrpSpPr>
        <p:grpSpPr bwMode="auto">
          <a:xfrm>
            <a:off x="7493000" y="2992438"/>
            <a:ext cx="1338263" cy="2189162"/>
            <a:chOff x="4704" y="1885"/>
            <a:chExt cx="843" cy="1379"/>
          </a:xfrm>
        </p:grpSpPr>
        <p:sp>
          <p:nvSpPr>
            <p:cNvPr id="6" name="Oval 9"/>
            <p:cNvSpPr>
              <a:spLocks noChangeArrowheads="1"/>
            </p:cNvSpPr>
            <p:nvPr/>
          </p:nvSpPr>
          <p:spPr bwMode="auto">
            <a:xfrm>
              <a:off x="4704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7" name="Oval 10"/>
            <p:cNvSpPr>
              <a:spLocks noChangeArrowheads="1"/>
            </p:cNvSpPr>
            <p:nvPr/>
          </p:nvSpPr>
          <p:spPr bwMode="auto">
            <a:xfrm>
              <a:off x="4883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8" name="Oval 11"/>
            <p:cNvSpPr>
              <a:spLocks noChangeArrowheads="1"/>
            </p:cNvSpPr>
            <p:nvPr/>
          </p:nvSpPr>
          <p:spPr bwMode="auto">
            <a:xfrm>
              <a:off x="5062" y="1885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9" name="Oval 12"/>
            <p:cNvSpPr>
              <a:spLocks noChangeArrowheads="1"/>
            </p:cNvSpPr>
            <p:nvPr/>
          </p:nvSpPr>
          <p:spPr bwMode="auto">
            <a:xfrm>
              <a:off x="4704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0" name="Oval 13"/>
            <p:cNvSpPr>
              <a:spLocks noChangeArrowheads="1"/>
            </p:cNvSpPr>
            <p:nvPr/>
          </p:nvSpPr>
          <p:spPr bwMode="auto">
            <a:xfrm>
              <a:off x="4883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1" name="Oval 14"/>
            <p:cNvSpPr>
              <a:spLocks noChangeArrowheads="1"/>
            </p:cNvSpPr>
            <p:nvPr/>
          </p:nvSpPr>
          <p:spPr bwMode="auto">
            <a:xfrm>
              <a:off x="5062" y="2064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2" name="Oval 15"/>
            <p:cNvSpPr>
              <a:spLocks noChangeArrowheads="1"/>
            </p:cNvSpPr>
            <p:nvPr/>
          </p:nvSpPr>
          <p:spPr bwMode="auto">
            <a:xfrm>
              <a:off x="5241" y="2064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3" name="Oval 16"/>
            <p:cNvSpPr>
              <a:spLocks noChangeArrowheads="1"/>
            </p:cNvSpPr>
            <p:nvPr/>
          </p:nvSpPr>
          <p:spPr bwMode="auto">
            <a:xfrm>
              <a:off x="4704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" name="Oval 17"/>
            <p:cNvSpPr>
              <a:spLocks noChangeArrowheads="1"/>
            </p:cNvSpPr>
            <p:nvPr/>
          </p:nvSpPr>
          <p:spPr bwMode="auto">
            <a:xfrm>
              <a:off x="4883" y="2243"/>
              <a:ext cx="127" cy="127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5" name="Oval 18"/>
            <p:cNvSpPr>
              <a:spLocks noChangeArrowheads="1"/>
            </p:cNvSpPr>
            <p:nvPr/>
          </p:nvSpPr>
          <p:spPr bwMode="auto">
            <a:xfrm>
              <a:off x="5062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6" name="Oval 19"/>
            <p:cNvSpPr>
              <a:spLocks noChangeArrowheads="1"/>
            </p:cNvSpPr>
            <p:nvPr/>
          </p:nvSpPr>
          <p:spPr bwMode="auto">
            <a:xfrm>
              <a:off x="5241" y="2243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7" name="Oval 20"/>
            <p:cNvSpPr>
              <a:spLocks noChangeArrowheads="1"/>
            </p:cNvSpPr>
            <p:nvPr/>
          </p:nvSpPr>
          <p:spPr bwMode="auto">
            <a:xfrm>
              <a:off x="5420" y="2243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8" name="Oval 21"/>
            <p:cNvSpPr>
              <a:spLocks noChangeArrowheads="1"/>
            </p:cNvSpPr>
            <p:nvPr/>
          </p:nvSpPr>
          <p:spPr bwMode="auto">
            <a:xfrm>
              <a:off x="4704" y="2421"/>
              <a:ext cx="127" cy="128"/>
            </a:xfrm>
            <a:prstGeom prst="ellipse">
              <a:avLst/>
            </a:prstGeom>
            <a:solidFill>
              <a:schemeClr val="tx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9" name="Oval 22"/>
            <p:cNvSpPr>
              <a:spLocks noChangeArrowheads="1"/>
            </p:cNvSpPr>
            <p:nvPr/>
          </p:nvSpPr>
          <p:spPr bwMode="auto">
            <a:xfrm>
              <a:off x="4883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0" name="Oval 23"/>
            <p:cNvSpPr>
              <a:spLocks noChangeArrowheads="1"/>
            </p:cNvSpPr>
            <p:nvPr/>
          </p:nvSpPr>
          <p:spPr bwMode="auto">
            <a:xfrm>
              <a:off x="5062" y="2421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1" name="Oval 24"/>
            <p:cNvSpPr>
              <a:spLocks noChangeArrowheads="1"/>
            </p:cNvSpPr>
            <p:nvPr/>
          </p:nvSpPr>
          <p:spPr bwMode="auto">
            <a:xfrm>
              <a:off x="5241" y="2421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2" name="Oval 25"/>
            <p:cNvSpPr>
              <a:spLocks noChangeArrowheads="1"/>
            </p:cNvSpPr>
            <p:nvPr/>
          </p:nvSpPr>
          <p:spPr bwMode="auto">
            <a:xfrm>
              <a:off x="4704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3" name="Oval 26"/>
            <p:cNvSpPr>
              <a:spLocks noChangeArrowheads="1"/>
            </p:cNvSpPr>
            <p:nvPr/>
          </p:nvSpPr>
          <p:spPr bwMode="auto">
            <a:xfrm>
              <a:off x="4883" y="2600"/>
              <a:ext cx="127" cy="128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4" name="Oval 27"/>
            <p:cNvSpPr>
              <a:spLocks noChangeArrowheads="1"/>
            </p:cNvSpPr>
            <p:nvPr/>
          </p:nvSpPr>
          <p:spPr bwMode="auto">
            <a:xfrm>
              <a:off x="5062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5" name="Oval 28"/>
            <p:cNvSpPr>
              <a:spLocks noChangeArrowheads="1"/>
            </p:cNvSpPr>
            <p:nvPr/>
          </p:nvSpPr>
          <p:spPr bwMode="auto">
            <a:xfrm>
              <a:off x="5241" y="2600"/>
              <a:ext cx="127" cy="128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6" name="Oval 29"/>
            <p:cNvSpPr>
              <a:spLocks noChangeArrowheads="1"/>
            </p:cNvSpPr>
            <p:nvPr/>
          </p:nvSpPr>
          <p:spPr bwMode="auto">
            <a:xfrm>
              <a:off x="5420" y="2600"/>
              <a:ext cx="127" cy="128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7" name="Oval 30"/>
            <p:cNvSpPr>
              <a:spLocks noChangeArrowheads="1"/>
            </p:cNvSpPr>
            <p:nvPr/>
          </p:nvSpPr>
          <p:spPr bwMode="auto">
            <a:xfrm>
              <a:off x="4704" y="2779"/>
              <a:ext cx="127" cy="127"/>
            </a:xfrm>
            <a:prstGeom prst="ellipse">
              <a:avLst/>
            </a:prstGeom>
            <a:solidFill>
              <a:schemeClr val="accent2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8" name="Oval 31"/>
            <p:cNvSpPr>
              <a:spLocks noChangeArrowheads="1"/>
            </p:cNvSpPr>
            <p:nvPr/>
          </p:nvSpPr>
          <p:spPr bwMode="auto">
            <a:xfrm>
              <a:off x="4883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29" name="Oval 32"/>
            <p:cNvSpPr>
              <a:spLocks noChangeArrowheads="1"/>
            </p:cNvSpPr>
            <p:nvPr/>
          </p:nvSpPr>
          <p:spPr bwMode="auto">
            <a:xfrm>
              <a:off x="5062" y="2779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0" name="Oval 33"/>
            <p:cNvSpPr>
              <a:spLocks noChangeArrowheads="1"/>
            </p:cNvSpPr>
            <p:nvPr/>
          </p:nvSpPr>
          <p:spPr bwMode="auto">
            <a:xfrm>
              <a:off x="5241" y="2779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1" name="Oval 34"/>
            <p:cNvSpPr>
              <a:spLocks noChangeArrowheads="1"/>
            </p:cNvSpPr>
            <p:nvPr/>
          </p:nvSpPr>
          <p:spPr bwMode="auto">
            <a:xfrm>
              <a:off x="4704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2" name="Oval 35"/>
            <p:cNvSpPr>
              <a:spLocks noChangeArrowheads="1"/>
            </p:cNvSpPr>
            <p:nvPr/>
          </p:nvSpPr>
          <p:spPr bwMode="auto">
            <a:xfrm>
              <a:off x="4883" y="2958"/>
              <a:ext cx="127" cy="127"/>
            </a:xfrm>
            <a:prstGeom prst="ellipse">
              <a:avLst/>
            </a:prstGeom>
            <a:solidFill>
              <a:schemeClr val="accent1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3" name="Oval 36"/>
            <p:cNvSpPr>
              <a:spLocks noChangeArrowheads="1"/>
            </p:cNvSpPr>
            <p:nvPr/>
          </p:nvSpPr>
          <p:spPr bwMode="auto">
            <a:xfrm>
              <a:off x="5062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4" name="Oval 37"/>
            <p:cNvSpPr>
              <a:spLocks noChangeArrowheads="1"/>
            </p:cNvSpPr>
            <p:nvPr/>
          </p:nvSpPr>
          <p:spPr bwMode="auto">
            <a:xfrm>
              <a:off x="5241" y="2958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5" name="Oval 38"/>
            <p:cNvSpPr>
              <a:spLocks noChangeArrowheads="1"/>
            </p:cNvSpPr>
            <p:nvPr/>
          </p:nvSpPr>
          <p:spPr bwMode="auto">
            <a:xfrm>
              <a:off x="4883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36" name="Oval 39"/>
            <p:cNvSpPr>
              <a:spLocks noChangeArrowheads="1"/>
            </p:cNvSpPr>
            <p:nvPr/>
          </p:nvSpPr>
          <p:spPr bwMode="auto">
            <a:xfrm>
              <a:off x="5241" y="3137"/>
              <a:ext cx="127" cy="127"/>
            </a:xfrm>
            <a:prstGeom prst="ellipse">
              <a:avLst/>
            </a:prstGeom>
            <a:solidFill>
              <a:schemeClr val="folHlink"/>
            </a:solidFill>
            <a:ln w="9525">
              <a:noFill/>
              <a:round/>
              <a:headEnd/>
              <a:tailEnd/>
            </a:ln>
            <a:effectLst/>
          </p:spPr>
          <p:txBody>
            <a:bodyPr wrap="none" anchor="ctr"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37" name="Line 40"/>
          <p:cNvSpPr>
            <a:spLocks noChangeShapeType="1"/>
          </p:cNvSpPr>
          <p:nvPr/>
        </p:nvSpPr>
        <p:spPr bwMode="auto">
          <a:xfrm>
            <a:off x="304800" y="2819400"/>
            <a:ext cx="8229600" cy="0"/>
          </a:xfrm>
          <a:prstGeom prst="line">
            <a:avLst/>
          </a:prstGeom>
          <a:noFill/>
          <a:ln w="6350">
            <a:solidFill>
              <a:schemeClr val="tx1"/>
            </a:solidFill>
            <a:round/>
            <a:headEnd/>
            <a:tailEnd/>
          </a:ln>
          <a:effectLst/>
        </p:spPr>
        <p:txBody>
          <a:bodyPr/>
          <a:lstStyle/>
          <a:p>
            <a:pPr>
              <a:defRPr/>
            </a:pPr>
            <a:endParaRPr lang="th-TH"/>
          </a:p>
        </p:txBody>
      </p:sp>
      <p:sp>
        <p:nvSpPr>
          <p:cNvPr id="145411" name="Rectangle 3"/>
          <p:cNvSpPr>
            <a:spLocks noGrp="1" noChangeArrowheads="1"/>
          </p:cNvSpPr>
          <p:nvPr>
            <p:ph type="ctrTitle"/>
          </p:nvPr>
        </p:nvSpPr>
        <p:spPr>
          <a:xfrm>
            <a:off x="315913" y="466725"/>
            <a:ext cx="6781800" cy="2133600"/>
          </a:xfrm>
        </p:spPr>
        <p:txBody>
          <a:bodyPr/>
          <a:lstStyle>
            <a:lvl1pPr algn="r">
              <a:defRPr sz="4800"/>
            </a:lvl1pPr>
          </a:lstStyle>
          <a:p>
            <a:r>
              <a:rPr lang="th-TH" altLang="en-US"/>
              <a:t>คลิกเพื่อแก้ไขลักษณะชื่อเรื่องต้นแบบ</a:t>
            </a:r>
          </a:p>
        </p:txBody>
      </p:sp>
      <p:sp>
        <p:nvSpPr>
          <p:cNvPr id="145412" name="Rectangle 4"/>
          <p:cNvSpPr>
            <a:spLocks noGrp="1" noChangeArrowheads="1"/>
          </p:cNvSpPr>
          <p:nvPr>
            <p:ph type="subTitle" idx="1"/>
          </p:nvPr>
        </p:nvSpPr>
        <p:spPr>
          <a:xfrm>
            <a:off x="849313" y="3049588"/>
            <a:ext cx="6248400" cy="2362200"/>
          </a:xfrm>
        </p:spPr>
        <p:txBody>
          <a:bodyPr/>
          <a:lstStyle>
            <a:lvl1pPr marL="0" indent="0" algn="r">
              <a:buFont typeface="Wingdings" pitchFamily="2" charset="2"/>
              <a:buNone/>
              <a:defRPr sz="3200"/>
            </a:lvl1pPr>
          </a:lstStyle>
          <a:p>
            <a:r>
              <a:rPr lang="th-TH" altLang="en-US"/>
              <a:t>คลิกเพื่อแก้ไขลักษณะชื่อเรื่องรองต้นแบบ</a:t>
            </a:r>
          </a:p>
        </p:txBody>
      </p:sp>
      <p:sp>
        <p:nvSpPr>
          <p:cNvPr id="38" name="Rectangle 5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39" name="Rectangle 6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40" name="Rectangle 7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B0F81C2-436C-411B-A996-F7E16FC56F37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การเปรียบเทียบ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ข้อความ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4" name="ตัวยึดเนื้อหา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5" name="ตัวยึดข้อความ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6" name="ตัวยึดเนื้อหา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7A25226-8BB1-46F8-B370-375872A0FED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เฉพาะชื่อเรื่อ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EFCB833D-F4C3-4F38-A28B-CC1E78611DFB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ว่างเปล่า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DD44ADB3-09A0-490D-9445-4AC3F22D228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เนื้อหา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เนื้อหา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  <a:endParaRPr lang="th-TH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8056BDDC-9CA5-4971-9F5D-88C280106FE4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รูปภาพพร้อมคำอธิบายภาพ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ชื่อเรื่อง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h-TH" smtClean="0"/>
              <a:t>คลิกเพื่อแก้ไขลักษณะชื่อเรื่องต้นแบบ</a:t>
            </a:r>
            <a:endParaRPr lang="th-TH"/>
          </a:p>
        </p:txBody>
      </p:sp>
      <p:sp>
        <p:nvSpPr>
          <p:cNvPr id="3" name="ตัวยึดรูปภาพ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th-TH" noProof="0" smtClean="0"/>
          </a:p>
        </p:txBody>
      </p:sp>
      <p:sp>
        <p:nvSpPr>
          <p:cNvPr id="4" name="ตัวยึดข้อความ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>
          <a:ln/>
        </p:spPr>
        <p:txBody>
          <a:bodyPr/>
          <a:lstStyle>
            <a:lvl1pPr>
              <a:defRPr/>
            </a:lvl1pPr>
          </a:lstStyle>
          <a:p>
            <a:pPr>
              <a:defRPr/>
            </a:pPr>
            <a:fld id="{95834339-E814-4416-B0CC-B6D9216F9E0C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2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2" Type="http://schemas.openxmlformats.org/officeDocument/2006/relationships/theme" Target="../theme/theme5.xml"/><Relationship Id="rId1" Type="http://schemas.openxmlformats.org/officeDocument/2006/relationships/slideLayout" Target="../slideLayouts/slideLayout45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9026" name="Rectangle 2"/>
          <p:cNvSpPr>
            <a:spLocks noGrp="1" noRot="1" noChangeArrowheads="1"/>
          </p:cNvSpPr>
          <p:nvPr>
            <p:ph type="title"/>
          </p:nvPr>
        </p:nvSpPr>
        <p:spPr bwMode="auto">
          <a:xfrm>
            <a:off x="301625" y="228600"/>
            <a:ext cx="8510588" cy="1325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29027" name="Rectangle 3"/>
          <p:cNvSpPr>
            <a:spLocks noGrp="1" noRot="1" noChangeArrowheads="1"/>
          </p:cNvSpPr>
          <p:nvPr>
            <p:ph type="body" idx="1"/>
          </p:nvPr>
        </p:nvSpPr>
        <p:spPr bwMode="auto">
          <a:xfrm>
            <a:off x="301625" y="1676400"/>
            <a:ext cx="8540750" cy="44227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29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3048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9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29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2860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>
                <a:effectLst>
                  <a:outerShdw blurRad="38100" dist="38100" dir="2700000" algn="tl">
                    <a:srgbClr val="000000"/>
                  </a:outerShdw>
                </a:effectLst>
                <a:latin typeface="+mn-lt"/>
              </a:defRPr>
            </a:lvl1pPr>
          </a:lstStyle>
          <a:p>
            <a:pPr>
              <a:defRPr/>
            </a:pPr>
            <a:fld id="{A25D0B86-6F44-4545-9764-021EF23C374D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30" r:id="rId1"/>
    <p:sldLayoutId id="2147483831" r:id="rId2"/>
    <p:sldLayoutId id="2147483832" r:id="rId3"/>
    <p:sldLayoutId id="2147483833" r:id="rId4"/>
    <p:sldLayoutId id="2147483834" r:id="rId5"/>
    <p:sldLayoutId id="2147483835" r:id="rId6"/>
    <p:sldLayoutId id="2147483836" r:id="rId7"/>
    <p:sldLayoutId id="2147483837" r:id="rId8"/>
    <p:sldLayoutId id="2147483838" r:id="rId9"/>
    <p:sldLayoutId id="2147483839" r:id="rId10"/>
    <p:sldLayoutId id="214748384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Font typeface="Wingdings" pitchFamily="2" charset="2"/>
        <a:buChar char="§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0">
          <a:gsLst>
            <a:gs pos="0">
              <a:schemeClr val="bg1"/>
            </a:gs>
            <a:gs pos="100000">
              <a:schemeClr val="bg1">
                <a:gamma/>
                <a:shade val="39216"/>
                <a:invGamma/>
              </a:schemeClr>
            </a:gs>
          </a:gsLst>
          <a:lin ang="5400000" scaled="1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pSp>
        <p:nvGrpSpPr>
          <p:cNvPr id="3074" name="Group 2"/>
          <p:cNvGrpSpPr>
            <a:grpSpLocks/>
          </p:cNvGrpSpPr>
          <p:nvPr/>
        </p:nvGrpSpPr>
        <p:grpSpPr bwMode="auto">
          <a:xfrm>
            <a:off x="1588" y="0"/>
            <a:ext cx="9148762" cy="6851650"/>
            <a:chOff x="1" y="0"/>
            <a:chExt cx="5763" cy="4316"/>
          </a:xfrm>
        </p:grpSpPr>
        <p:sp>
          <p:nvSpPr>
            <p:cNvPr id="147459" name="Freeform 3"/>
            <p:cNvSpPr>
              <a:spLocks/>
            </p:cNvSpPr>
            <p:nvPr/>
          </p:nvSpPr>
          <p:spPr bwMode="hidden">
            <a:xfrm>
              <a:off x="5045" y="2626"/>
              <a:ext cx="719" cy="1690"/>
            </a:xfrm>
            <a:custGeom>
              <a:avLst/>
              <a:gdLst/>
              <a:ahLst/>
              <a:cxnLst>
                <a:cxn ang="0">
                  <a:pos x="717" y="72"/>
                </a:cxn>
                <a:cxn ang="0">
                  <a:pos x="717" y="0"/>
                </a:cxn>
                <a:cxn ang="0">
                  <a:pos x="699" y="101"/>
                </a:cxn>
                <a:cxn ang="0">
                  <a:pos x="675" y="209"/>
                </a:cxn>
                <a:cxn ang="0">
                  <a:pos x="627" y="389"/>
                </a:cxn>
                <a:cxn ang="0">
                  <a:pos x="574" y="569"/>
                </a:cxn>
                <a:cxn ang="0">
                  <a:pos x="502" y="749"/>
                </a:cxn>
                <a:cxn ang="0">
                  <a:pos x="424" y="935"/>
                </a:cxn>
                <a:cxn ang="0">
                  <a:pos x="334" y="1121"/>
                </a:cxn>
                <a:cxn ang="0">
                  <a:pos x="233" y="1312"/>
                </a:cxn>
                <a:cxn ang="0">
                  <a:pos x="125" y="1498"/>
                </a:cxn>
                <a:cxn ang="0">
                  <a:pos x="0" y="1690"/>
                </a:cxn>
                <a:cxn ang="0">
                  <a:pos x="11" y="1690"/>
                </a:cxn>
                <a:cxn ang="0">
                  <a:pos x="137" y="1498"/>
                </a:cxn>
                <a:cxn ang="0">
                  <a:pos x="245" y="1312"/>
                </a:cxn>
                <a:cxn ang="0">
                  <a:pos x="346" y="1121"/>
                </a:cxn>
                <a:cxn ang="0">
                  <a:pos x="436" y="935"/>
                </a:cxn>
                <a:cxn ang="0">
                  <a:pos x="514" y="749"/>
                </a:cxn>
                <a:cxn ang="0">
                  <a:pos x="585" y="569"/>
                </a:cxn>
                <a:cxn ang="0">
                  <a:pos x="639" y="389"/>
                </a:cxn>
                <a:cxn ang="0">
                  <a:pos x="687" y="209"/>
                </a:cxn>
                <a:cxn ang="0">
                  <a:pos x="705" y="143"/>
                </a:cxn>
                <a:cxn ang="0">
                  <a:pos x="717" y="72"/>
                </a:cxn>
                <a:cxn ang="0">
                  <a:pos x="717" y="72"/>
                </a:cxn>
              </a:cxnLst>
              <a:rect l="0" t="0" r="r" b="b"/>
              <a:pathLst>
                <a:path w="717" h="1690">
                  <a:moveTo>
                    <a:pt x="717" y="72"/>
                  </a:moveTo>
                  <a:lnTo>
                    <a:pt x="717" y="0"/>
                  </a:lnTo>
                  <a:lnTo>
                    <a:pt x="699" y="101"/>
                  </a:lnTo>
                  <a:lnTo>
                    <a:pt x="675" y="209"/>
                  </a:lnTo>
                  <a:lnTo>
                    <a:pt x="627" y="389"/>
                  </a:lnTo>
                  <a:lnTo>
                    <a:pt x="574" y="569"/>
                  </a:lnTo>
                  <a:lnTo>
                    <a:pt x="502" y="749"/>
                  </a:lnTo>
                  <a:lnTo>
                    <a:pt x="424" y="935"/>
                  </a:lnTo>
                  <a:lnTo>
                    <a:pt x="334" y="1121"/>
                  </a:lnTo>
                  <a:lnTo>
                    <a:pt x="233" y="1312"/>
                  </a:lnTo>
                  <a:lnTo>
                    <a:pt x="125" y="1498"/>
                  </a:lnTo>
                  <a:lnTo>
                    <a:pt x="0" y="1690"/>
                  </a:lnTo>
                  <a:lnTo>
                    <a:pt x="11" y="1690"/>
                  </a:lnTo>
                  <a:lnTo>
                    <a:pt x="137" y="1498"/>
                  </a:lnTo>
                  <a:lnTo>
                    <a:pt x="245" y="1312"/>
                  </a:lnTo>
                  <a:lnTo>
                    <a:pt x="346" y="1121"/>
                  </a:lnTo>
                  <a:lnTo>
                    <a:pt x="436" y="935"/>
                  </a:lnTo>
                  <a:lnTo>
                    <a:pt x="514" y="749"/>
                  </a:lnTo>
                  <a:lnTo>
                    <a:pt x="585" y="569"/>
                  </a:lnTo>
                  <a:lnTo>
                    <a:pt x="639" y="389"/>
                  </a:lnTo>
                  <a:lnTo>
                    <a:pt x="687" y="209"/>
                  </a:lnTo>
                  <a:lnTo>
                    <a:pt x="705" y="143"/>
                  </a:lnTo>
                  <a:lnTo>
                    <a:pt x="717" y="72"/>
                  </a:lnTo>
                  <a:lnTo>
                    <a:pt x="717" y="7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60" name="Freeform 4"/>
            <p:cNvSpPr>
              <a:spLocks/>
            </p:cNvSpPr>
            <p:nvPr/>
          </p:nvSpPr>
          <p:spPr bwMode="hidden">
            <a:xfrm>
              <a:off x="5386" y="3794"/>
              <a:ext cx="378" cy="522"/>
            </a:xfrm>
            <a:custGeom>
              <a:avLst/>
              <a:gdLst/>
              <a:ahLst/>
              <a:cxnLst>
                <a:cxn ang="0">
                  <a:pos x="377" y="0"/>
                </a:cxn>
                <a:cxn ang="0">
                  <a:pos x="293" y="132"/>
                </a:cxn>
                <a:cxn ang="0">
                  <a:pos x="204" y="264"/>
                </a:cxn>
                <a:cxn ang="0">
                  <a:pos x="102" y="396"/>
                </a:cxn>
                <a:cxn ang="0">
                  <a:pos x="0" y="522"/>
                </a:cxn>
                <a:cxn ang="0">
                  <a:pos x="12" y="522"/>
                </a:cxn>
                <a:cxn ang="0">
                  <a:pos x="114" y="402"/>
                </a:cxn>
                <a:cxn ang="0">
                  <a:pos x="204" y="282"/>
                </a:cxn>
                <a:cxn ang="0">
                  <a:pos x="377" y="24"/>
                </a:cxn>
                <a:cxn ang="0">
                  <a:pos x="377" y="0"/>
                </a:cxn>
                <a:cxn ang="0">
                  <a:pos x="377" y="0"/>
                </a:cxn>
              </a:cxnLst>
              <a:rect l="0" t="0" r="r" b="b"/>
              <a:pathLst>
                <a:path w="377" h="522">
                  <a:moveTo>
                    <a:pt x="377" y="0"/>
                  </a:moveTo>
                  <a:lnTo>
                    <a:pt x="293" y="132"/>
                  </a:lnTo>
                  <a:lnTo>
                    <a:pt x="204" y="264"/>
                  </a:lnTo>
                  <a:lnTo>
                    <a:pt x="102" y="396"/>
                  </a:lnTo>
                  <a:lnTo>
                    <a:pt x="0" y="522"/>
                  </a:lnTo>
                  <a:lnTo>
                    <a:pt x="12" y="522"/>
                  </a:lnTo>
                  <a:lnTo>
                    <a:pt x="114" y="402"/>
                  </a:lnTo>
                  <a:lnTo>
                    <a:pt x="204" y="282"/>
                  </a:lnTo>
                  <a:lnTo>
                    <a:pt x="377" y="24"/>
                  </a:lnTo>
                  <a:lnTo>
                    <a:pt x="377" y="0"/>
                  </a:lnTo>
                  <a:lnTo>
                    <a:pt x="377" y="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61" name="Freeform 5"/>
            <p:cNvSpPr>
              <a:spLocks/>
            </p:cNvSpPr>
            <p:nvPr/>
          </p:nvSpPr>
          <p:spPr bwMode="hidden">
            <a:xfrm>
              <a:off x="5680" y="4214"/>
              <a:ext cx="84" cy="102"/>
            </a:xfrm>
            <a:custGeom>
              <a:avLst/>
              <a:gdLst/>
              <a:ahLst/>
              <a:cxnLst>
                <a:cxn ang="0">
                  <a:pos x="0" y="102"/>
                </a:cxn>
                <a:cxn ang="0">
                  <a:pos x="18" y="102"/>
                </a:cxn>
                <a:cxn ang="0">
                  <a:pos x="48" y="60"/>
                </a:cxn>
                <a:cxn ang="0">
                  <a:pos x="84" y="24"/>
                </a:cxn>
                <a:cxn ang="0">
                  <a:pos x="84" y="0"/>
                </a:cxn>
                <a:cxn ang="0">
                  <a:pos x="42" y="54"/>
                </a:cxn>
                <a:cxn ang="0">
                  <a:pos x="0" y="102"/>
                </a:cxn>
                <a:cxn ang="0">
                  <a:pos x="0" y="102"/>
                </a:cxn>
              </a:cxnLst>
              <a:rect l="0" t="0" r="r" b="b"/>
              <a:pathLst>
                <a:path w="84" h="102">
                  <a:moveTo>
                    <a:pt x="0" y="102"/>
                  </a:moveTo>
                  <a:lnTo>
                    <a:pt x="18" y="102"/>
                  </a:lnTo>
                  <a:lnTo>
                    <a:pt x="48" y="60"/>
                  </a:lnTo>
                  <a:lnTo>
                    <a:pt x="84" y="24"/>
                  </a:lnTo>
                  <a:lnTo>
                    <a:pt x="84" y="0"/>
                  </a:lnTo>
                  <a:lnTo>
                    <a:pt x="42" y="54"/>
                  </a:lnTo>
                  <a:lnTo>
                    <a:pt x="0" y="102"/>
                  </a:lnTo>
                  <a:lnTo>
                    <a:pt x="0" y="102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3083" name="Group 6"/>
            <p:cNvGrpSpPr>
              <a:grpSpLocks/>
            </p:cNvGrpSpPr>
            <p:nvPr/>
          </p:nvGrpSpPr>
          <p:grpSpPr bwMode="auto">
            <a:xfrm>
              <a:off x="288" y="0"/>
              <a:ext cx="5098" cy="4316"/>
              <a:chOff x="288" y="0"/>
              <a:chExt cx="5098" cy="4316"/>
            </a:xfrm>
          </p:grpSpPr>
          <p:sp>
            <p:nvSpPr>
              <p:cNvPr id="147463" name="Freeform 7"/>
              <p:cNvSpPr>
                <a:spLocks/>
              </p:cNvSpPr>
              <p:nvPr userDrawn="1"/>
            </p:nvSpPr>
            <p:spPr bwMode="hidden">
              <a:xfrm>
                <a:off x="2789" y="0"/>
                <a:ext cx="72" cy="4316"/>
              </a:xfrm>
              <a:custGeom>
                <a:avLst/>
                <a:gdLst/>
                <a:ahLst/>
                <a:cxnLst>
                  <a:cxn ang="0">
                    <a:pos x="0" y="0"/>
                  </a:cxn>
                  <a:cxn ang="0">
                    <a:pos x="60" y="4316"/>
                  </a:cxn>
                  <a:cxn ang="0">
                    <a:pos x="72" y="4316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0" y="0"/>
                  </a:cxn>
                </a:cxnLst>
                <a:rect l="0" t="0" r="r" b="b"/>
                <a:pathLst>
                  <a:path w="72" h="4316">
                    <a:moveTo>
                      <a:pt x="0" y="0"/>
                    </a:moveTo>
                    <a:lnTo>
                      <a:pt x="60" y="4316"/>
                    </a:lnTo>
                    <a:lnTo>
                      <a:pt x="72" y="4316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0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64" name="Freeform 8"/>
              <p:cNvSpPr>
                <a:spLocks/>
              </p:cNvSpPr>
              <p:nvPr userDrawn="1"/>
            </p:nvSpPr>
            <p:spPr bwMode="hidden">
              <a:xfrm>
                <a:off x="3089" y="0"/>
                <a:ext cx="174" cy="4316"/>
              </a:xfrm>
              <a:custGeom>
                <a:avLst/>
                <a:gdLst/>
                <a:ahLst/>
                <a:cxnLst>
                  <a:cxn ang="0">
                    <a:pos x="24" y="0"/>
                  </a:cxn>
                  <a:cxn ang="0">
                    <a:pos x="12" y="0"/>
                  </a:cxn>
                  <a:cxn ang="0">
                    <a:pos x="42" y="216"/>
                  </a:cxn>
                  <a:cxn ang="0">
                    <a:pos x="72" y="444"/>
                  </a:cxn>
                  <a:cxn ang="0">
                    <a:pos x="96" y="689"/>
                  </a:cxn>
                  <a:cxn ang="0">
                    <a:pos x="120" y="947"/>
                  </a:cxn>
                  <a:cxn ang="0">
                    <a:pos x="132" y="1211"/>
                  </a:cxn>
                  <a:cxn ang="0">
                    <a:pos x="150" y="1487"/>
                  </a:cxn>
                  <a:cxn ang="0">
                    <a:pos x="156" y="1768"/>
                  </a:cxn>
                  <a:cxn ang="0">
                    <a:pos x="162" y="2062"/>
                  </a:cxn>
                  <a:cxn ang="0">
                    <a:pos x="156" y="2644"/>
                  </a:cxn>
                  <a:cxn ang="0">
                    <a:pos x="126" y="3225"/>
                  </a:cxn>
                  <a:cxn ang="0">
                    <a:pos x="108" y="3507"/>
                  </a:cxn>
                  <a:cxn ang="0">
                    <a:pos x="78" y="3788"/>
                  </a:cxn>
                  <a:cxn ang="0">
                    <a:pos x="42" y="4058"/>
                  </a:cxn>
                  <a:cxn ang="0">
                    <a:pos x="0" y="4316"/>
                  </a:cxn>
                  <a:cxn ang="0">
                    <a:pos x="12" y="4316"/>
                  </a:cxn>
                  <a:cxn ang="0">
                    <a:pos x="54" y="4058"/>
                  </a:cxn>
                  <a:cxn ang="0">
                    <a:pos x="90" y="3782"/>
                  </a:cxn>
                  <a:cxn ang="0">
                    <a:pos x="120" y="3507"/>
                  </a:cxn>
                  <a:cxn ang="0">
                    <a:pos x="138" y="3219"/>
                  </a:cxn>
                  <a:cxn ang="0">
                    <a:pos x="168" y="2638"/>
                  </a:cxn>
                  <a:cxn ang="0">
                    <a:pos x="174" y="2056"/>
                  </a:cxn>
                  <a:cxn ang="0">
                    <a:pos x="168" y="1768"/>
                  </a:cxn>
                  <a:cxn ang="0">
                    <a:pos x="162" y="1487"/>
                  </a:cxn>
                  <a:cxn ang="0">
                    <a:pos x="144" y="1211"/>
                  </a:cxn>
                  <a:cxn ang="0">
                    <a:pos x="132" y="941"/>
                  </a:cxn>
                  <a:cxn ang="0">
                    <a:pos x="108" y="689"/>
                  </a:cxn>
                  <a:cxn ang="0">
                    <a:pos x="84" y="444"/>
                  </a:cxn>
                  <a:cxn ang="0">
                    <a:pos x="54" y="216"/>
                  </a:cxn>
                  <a:cxn ang="0">
                    <a:pos x="24" y="0"/>
                  </a:cxn>
                  <a:cxn ang="0">
                    <a:pos x="24" y="0"/>
                  </a:cxn>
                </a:cxnLst>
                <a:rect l="0" t="0" r="r" b="b"/>
                <a:pathLst>
                  <a:path w="174" h="4316">
                    <a:moveTo>
                      <a:pt x="24" y="0"/>
                    </a:moveTo>
                    <a:lnTo>
                      <a:pt x="12" y="0"/>
                    </a:lnTo>
                    <a:lnTo>
                      <a:pt x="42" y="216"/>
                    </a:lnTo>
                    <a:lnTo>
                      <a:pt x="72" y="444"/>
                    </a:lnTo>
                    <a:lnTo>
                      <a:pt x="96" y="689"/>
                    </a:lnTo>
                    <a:lnTo>
                      <a:pt x="120" y="947"/>
                    </a:lnTo>
                    <a:lnTo>
                      <a:pt x="132" y="1211"/>
                    </a:lnTo>
                    <a:lnTo>
                      <a:pt x="150" y="1487"/>
                    </a:lnTo>
                    <a:lnTo>
                      <a:pt x="156" y="1768"/>
                    </a:lnTo>
                    <a:lnTo>
                      <a:pt x="162" y="2062"/>
                    </a:lnTo>
                    <a:lnTo>
                      <a:pt x="156" y="2644"/>
                    </a:lnTo>
                    <a:lnTo>
                      <a:pt x="126" y="3225"/>
                    </a:lnTo>
                    <a:lnTo>
                      <a:pt x="108" y="3507"/>
                    </a:lnTo>
                    <a:lnTo>
                      <a:pt x="78" y="3788"/>
                    </a:lnTo>
                    <a:lnTo>
                      <a:pt x="42" y="4058"/>
                    </a:lnTo>
                    <a:lnTo>
                      <a:pt x="0" y="4316"/>
                    </a:lnTo>
                    <a:lnTo>
                      <a:pt x="12" y="4316"/>
                    </a:lnTo>
                    <a:lnTo>
                      <a:pt x="54" y="4058"/>
                    </a:lnTo>
                    <a:lnTo>
                      <a:pt x="90" y="3782"/>
                    </a:lnTo>
                    <a:lnTo>
                      <a:pt x="120" y="3507"/>
                    </a:lnTo>
                    <a:lnTo>
                      <a:pt x="138" y="3219"/>
                    </a:lnTo>
                    <a:lnTo>
                      <a:pt x="168" y="2638"/>
                    </a:lnTo>
                    <a:lnTo>
                      <a:pt x="174" y="2056"/>
                    </a:lnTo>
                    <a:lnTo>
                      <a:pt x="168" y="1768"/>
                    </a:lnTo>
                    <a:lnTo>
                      <a:pt x="162" y="1487"/>
                    </a:lnTo>
                    <a:lnTo>
                      <a:pt x="144" y="1211"/>
                    </a:lnTo>
                    <a:lnTo>
                      <a:pt x="132" y="941"/>
                    </a:lnTo>
                    <a:lnTo>
                      <a:pt x="108" y="689"/>
                    </a:lnTo>
                    <a:lnTo>
                      <a:pt x="84" y="444"/>
                    </a:lnTo>
                    <a:lnTo>
                      <a:pt x="54" y="216"/>
                    </a:lnTo>
                    <a:lnTo>
                      <a:pt x="24" y="0"/>
                    </a:lnTo>
                    <a:lnTo>
                      <a:pt x="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65" name="Freeform 9"/>
              <p:cNvSpPr>
                <a:spLocks/>
              </p:cNvSpPr>
              <p:nvPr userDrawn="1"/>
            </p:nvSpPr>
            <p:spPr bwMode="hidden">
              <a:xfrm>
                <a:off x="3358" y="0"/>
                <a:ext cx="337" cy="4316"/>
              </a:xfrm>
              <a:custGeom>
                <a:avLst/>
                <a:gdLst/>
                <a:ahLst/>
                <a:cxnLst>
                  <a:cxn ang="0">
                    <a:pos x="329" y="2014"/>
                  </a:cxn>
                  <a:cxn ang="0">
                    <a:pos x="317" y="1726"/>
                  </a:cxn>
                  <a:cxn ang="0">
                    <a:pos x="293" y="1445"/>
                  </a:cxn>
                  <a:cxn ang="0">
                    <a:pos x="263" y="1175"/>
                  </a:cxn>
                  <a:cxn ang="0">
                    <a:pos x="228" y="917"/>
                  </a:cxn>
                  <a:cxn ang="0">
                    <a:pos x="186" y="665"/>
                  </a:cxn>
                  <a:cxn ang="0">
                    <a:pos x="132" y="432"/>
                  </a:cxn>
                  <a:cxn ang="0">
                    <a:pos x="78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66" y="204"/>
                  </a:cxn>
                  <a:cxn ang="0">
                    <a:pos x="120" y="432"/>
                  </a:cxn>
                  <a:cxn ang="0">
                    <a:pos x="174" y="665"/>
                  </a:cxn>
                  <a:cxn ang="0">
                    <a:pos x="216" y="917"/>
                  </a:cxn>
                  <a:cxn ang="0">
                    <a:pos x="251" y="1175"/>
                  </a:cxn>
                  <a:cxn ang="0">
                    <a:pos x="281" y="1445"/>
                  </a:cxn>
                  <a:cxn ang="0">
                    <a:pos x="305" y="1726"/>
                  </a:cxn>
                  <a:cxn ang="0">
                    <a:pos x="317" y="2014"/>
                  </a:cxn>
                  <a:cxn ang="0">
                    <a:pos x="323" y="2314"/>
                  </a:cxn>
                  <a:cxn ang="0">
                    <a:pos x="317" y="2608"/>
                  </a:cxn>
                  <a:cxn ang="0">
                    <a:pos x="305" y="2907"/>
                  </a:cxn>
                  <a:cxn ang="0">
                    <a:pos x="281" y="3201"/>
                  </a:cxn>
                  <a:cxn ang="0">
                    <a:pos x="257" y="3489"/>
                  </a:cxn>
                  <a:cxn ang="0">
                    <a:pos x="216" y="3777"/>
                  </a:cxn>
                  <a:cxn ang="0">
                    <a:pos x="174" y="4052"/>
                  </a:cxn>
                  <a:cxn ang="0">
                    <a:pos x="120" y="4316"/>
                  </a:cxn>
                  <a:cxn ang="0">
                    <a:pos x="132" y="4316"/>
                  </a:cxn>
                  <a:cxn ang="0">
                    <a:pos x="186" y="4052"/>
                  </a:cxn>
                  <a:cxn ang="0">
                    <a:pos x="228" y="3777"/>
                  </a:cxn>
                  <a:cxn ang="0">
                    <a:pos x="269" y="3489"/>
                  </a:cxn>
                  <a:cxn ang="0">
                    <a:pos x="293" y="3201"/>
                  </a:cxn>
                  <a:cxn ang="0">
                    <a:pos x="317" y="2907"/>
                  </a:cxn>
                  <a:cxn ang="0">
                    <a:pos x="329" y="2608"/>
                  </a:cxn>
                  <a:cxn ang="0">
                    <a:pos x="335" y="2314"/>
                  </a:cxn>
                  <a:cxn ang="0">
                    <a:pos x="329" y="2014"/>
                  </a:cxn>
                  <a:cxn ang="0">
                    <a:pos x="329" y="2014"/>
                  </a:cxn>
                </a:cxnLst>
                <a:rect l="0" t="0" r="r" b="b"/>
                <a:pathLst>
                  <a:path w="335" h="4316">
                    <a:moveTo>
                      <a:pt x="329" y="2014"/>
                    </a:moveTo>
                    <a:lnTo>
                      <a:pt x="317" y="1726"/>
                    </a:lnTo>
                    <a:lnTo>
                      <a:pt x="293" y="1445"/>
                    </a:lnTo>
                    <a:lnTo>
                      <a:pt x="263" y="1175"/>
                    </a:lnTo>
                    <a:lnTo>
                      <a:pt x="228" y="917"/>
                    </a:lnTo>
                    <a:lnTo>
                      <a:pt x="186" y="665"/>
                    </a:lnTo>
                    <a:lnTo>
                      <a:pt x="132" y="432"/>
                    </a:lnTo>
                    <a:lnTo>
                      <a:pt x="78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66" y="204"/>
                    </a:lnTo>
                    <a:lnTo>
                      <a:pt x="120" y="432"/>
                    </a:lnTo>
                    <a:lnTo>
                      <a:pt x="174" y="665"/>
                    </a:lnTo>
                    <a:lnTo>
                      <a:pt x="216" y="917"/>
                    </a:lnTo>
                    <a:lnTo>
                      <a:pt x="251" y="1175"/>
                    </a:lnTo>
                    <a:lnTo>
                      <a:pt x="281" y="1445"/>
                    </a:lnTo>
                    <a:lnTo>
                      <a:pt x="305" y="1726"/>
                    </a:lnTo>
                    <a:lnTo>
                      <a:pt x="317" y="2014"/>
                    </a:lnTo>
                    <a:lnTo>
                      <a:pt x="323" y="2314"/>
                    </a:lnTo>
                    <a:lnTo>
                      <a:pt x="317" y="2608"/>
                    </a:lnTo>
                    <a:lnTo>
                      <a:pt x="305" y="2907"/>
                    </a:lnTo>
                    <a:lnTo>
                      <a:pt x="281" y="3201"/>
                    </a:lnTo>
                    <a:lnTo>
                      <a:pt x="257" y="3489"/>
                    </a:lnTo>
                    <a:lnTo>
                      <a:pt x="216" y="3777"/>
                    </a:lnTo>
                    <a:lnTo>
                      <a:pt x="174" y="4052"/>
                    </a:lnTo>
                    <a:lnTo>
                      <a:pt x="120" y="4316"/>
                    </a:lnTo>
                    <a:lnTo>
                      <a:pt x="132" y="4316"/>
                    </a:lnTo>
                    <a:lnTo>
                      <a:pt x="186" y="4052"/>
                    </a:lnTo>
                    <a:lnTo>
                      <a:pt x="228" y="3777"/>
                    </a:lnTo>
                    <a:lnTo>
                      <a:pt x="269" y="3489"/>
                    </a:lnTo>
                    <a:lnTo>
                      <a:pt x="293" y="3201"/>
                    </a:lnTo>
                    <a:lnTo>
                      <a:pt x="317" y="2907"/>
                    </a:lnTo>
                    <a:lnTo>
                      <a:pt x="329" y="2608"/>
                    </a:lnTo>
                    <a:lnTo>
                      <a:pt x="335" y="2314"/>
                    </a:lnTo>
                    <a:lnTo>
                      <a:pt x="329" y="2014"/>
                    </a:lnTo>
                    <a:lnTo>
                      <a:pt x="329" y="201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66" name="Freeform 10"/>
              <p:cNvSpPr>
                <a:spLocks/>
              </p:cNvSpPr>
              <p:nvPr userDrawn="1"/>
            </p:nvSpPr>
            <p:spPr bwMode="hidden">
              <a:xfrm>
                <a:off x="3676" y="0"/>
                <a:ext cx="427" cy="4316"/>
              </a:xfrm>
              <a:custGeom>
                <a:avLst/>
                <a:gdLst/>
                <a:ahLst/>
                <a:cxnLst>
                  <a:cxn ang="0">
                    <a:pos x="413" y="1924"/>
                  </a:cxn>
                  <a:cxn ang="0">
                    <a:pos x="395" y="1690"/>
                  </a:cxn>
                  <a:cxn ang="0">
                    <a:pos x="365" y="1457"/>
                  </a:cxn>
                  <a:cxn ang="0">
                    <a:pos x="329" y="1229"/>
                  </a:cxn>
                  <a:cxn ang="0">
                    <a:pos x="281" y="1001"/>
                  </a:cxn>
                  <a:cxn ang="0">
                    <a:pos x="227" y="761"/>
                  </a:cxn>
                  <a:cxn ang="0">
                    <a:pos x="162" y="522"/>
                  </a:cxn>
                  <a:cxn ang="0">
                    <a:pos x="90" y="27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84" y="270"/>
                  </a:cxn>
                  <a:cxn ang="0">
                    <a:pos x="156" y="522"/>
                  </a:cxn>
                  <a:cxn ang="0">
                    <a:pos x="216" y="767"/>
                  </a:cxn>
                  <a:cxn ang="0">
                    <a:pos x="275" y="1001"/>
                  </a:cxn>
                  <a:cxn ang="0">
                    <a:pos x="317" y="1235"/>
                  </a:cxn>
                  <a:cxn ang="0">
                    <a:pos x="353" y="1463"/>
                  </a:cxn>
                  <a:cxn ang="0">
                    <a:pos x="383" y="1690"/>
                  </a:cxn>
                  <a:cxn ang="0">
                    <a:pos x="401" y="1924"/>
                  </a:cxn>
                  <a:cxn ang="0">
                    <a:pos x="413" y="2188"/>
                  </a:cxn>
                  <a:cxn ang="0">
                    <a:pos x="407" y="2458"/>
                  </a:cxn>
                  <a:cxn ang="0">
                    <a:pos x="395" y="2733"/>
                  </a:cxn>
                  <a:cxn ang="0">
                    <a:pos x="365" y="3021"/>
                  </a:cxn>
                  <a:cxn ang="0">
                    <a:pos x="329" y="3321"/>
                  </a:cxn>
                  <a:cxn ang="0">
                    <a:pos x="275" y="3639"/>
                  </a:cxn>
                  <a:cxn ang="0">
                    <a:pos x="204" y="3968"/>
                  </a:cxn>
                  <a:cxn ang="0">
                    <a:pos x="126" y="4316"/>
                  </a:cxn>
                  <a:cxn ang="0">
                    <a:pos x="138" y="4316"/>
                  </a:cxn>
                  <a:cxn ang="0">
                    <a:pos x="216" y="3968"/>
                  </a:cxn>
                  <a:cxn ang="0">
                    <a:pos x="287" y="3639"/>
                  </a:cxn>
                  <a:cxn ang="0">
                    <a:pos x="341" y="3321"/>
                  </a:cxn>
                  <a:cxn ang="0">
                    <a:pos x="377" y="3021"/>
                  </a:cxn>
                  <a:cxn ang="0">
                    <a:pos x="407" y="2733"/>
                  </a:cxn>
                  <a:cxn ang="0">
                    <a:pos x="419" y="2458"/>
                  </a:cxn>
                  <a:cxn ang="0">
                    <a:pos x="425" y="2188"/>
                  </a:cxn>
                  <a:cxn ang="0">
                    <a:pos x="413" y="1924"/>
                  </a:cxn>
                  <a:cxn ang="0">
                    <a:pos x="413" y="1924"/>
                  </a:cxn>
                </a:cxnLst>
                <a:rect l="0" t="0" r="r" b="b"/>
                <a:pathLst>
                  <a:path w="425" h="4316">
                    <a:moveTo>
                      <a:pt x="413" y="1924"/>
                    </a:moveTo>
                    <a:lnTo>
                      <a:pt x="395" y="1690"/>
                    </a:lnTo>
                    <a:lnTo>
                      <a:pt x="365" y="1457"/>
                    </a:lnTo>
                    <a:lnTo>
                      <a:pt x="329" y="1229"/>
                    </a:lnTo>
                    <a:lnTo>
                      <a:pt x="281" y="1001"/>
                    </a:lnTo>
                    <a:lnTo>
                      <a:pt x="227" y="761"/>
                    </a:lnTo>
                    <a:lnTo>
                      <a:pt x="162" y="522"/>
                    </a:lnTo>
                    <a:lnTo>
                      <a:pt x="90" y="27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84" y="270"/>
                    </a:lnTo>
                    <a:lnTo>
                      <a:pt x="156" y="522"/>
                    </a:lnTo>
                    <a:lnTo>
                      <a:pt x="216" y="767"/>
                    </a:lnTo>
                    <a:lnTo>
                      <a:pt x="275" y="1001"/>
                    </a:lnTo>
                    <a:lnTo>
                      <a:pt x="317" y="1235"/>
                    </a:lnTo>
                    <a:lnTo>
                      <a:pt x="353" y="1463"/>
                    </a:lnTo>
                    <a:lnTo>
                      <a:pt x="383" y="1690"/>
                    </a:lnTo>
                    <a:lnTo>
                      <a:pt x="401" y="1924"/>
                    </a:lnTo>
                    <a:lnTo>
                      <a:pt x="413" y="2188"/>
                    </a:lnTo>
                    <a:lnTo>
                      <a:pt x="407" y="2458"/>
                    </a:lnTo>
                    <a:lnTo>
                      <a:pt x="395" y="2733"/>
                    </a:lnTo>
                    <a:lnTo>
                      <a:pt x="365" y="3021"/>
                    </a:lnTo>
                    <a:lnTo>
                      <a:pt x="329" y="3321"/>
                    </a:lnTo>
                    <a:lnTo>
                      <a:pt x="275" y="3639"/>
                    </a:lnTo>
                    <a:lnTo>
                      <a:pt x="204" y="3968"/>
                    </a:lnTo>
                    <a:lnTo>
                      <a:pt x="126" y="4316"/>
                    </a:lnTo>
                    <a:lnTo>
                      <a:pt x="138" y="4316"/>
                    </a:lnTo>
                    <a:lnTo>
                      <a:pt x="216" y="3968"/>
                    </a:lnTo>
                    <a:lnTo>
                      <a:pt x="287" y="3639"/>
                    </a:lnTo>
                    <a:lnTo>
                      <a:pt x="341" y="3321"/>
                    </a:lnTo>
                    <a:lnTo>
                      <a:pt x="377" y="3021"/>
                    </a:lnTo>
                    <a:lnTo>
                      <a:pt x="407" y="2733"/>
                    </a:lnTo>
                    <a:lnTo>
                      <a:pt x="419" y="2458"/>
                    </a:lnTo>
                    <a:lnTo>
                      <a:pt x="425" y="2188"/>
                    </a:lnTo>
                    <a:lnTo>
                      <a:pt x="413" y="1924"/>
                    </a:lnTo>
                    <a:lnTo>
                      <a:pt x="413" y="1924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67" name="Freeform 11"/>
              <p:cNvSpPr>
                <a:spLocks/>
              </p:cNvSpPr>
              <p:nvPr userDrawn="1"/>
            </p:nvSpPr>
            <p:spPr bwMode="hidden">
              <a:xfrm>
                <a:off x="3946" y="0"/>
                <a:ext cx="558" cy="4316"/>
              </a:xfrm>
              <a:custGeom>
                <a:avLst/>
                <a:gdLst/>
                <a:ahLst/>
                <a:cxnLst>
                  <a:cxn ang="0">
                    <a:pos x="556" y="2020"/>
                  </a:cxn>
                  <a:cxn ang="0">
                    <a:pos x="538" y="1732"/>
                  </a:cxn>
                  <a:cxn ang="0">
                    <a:pos x="503" y="1445"/>
                  </a:cxn>
                  <a:cxn ang="0">
                    <a:pos x="455" y="1175"/>
                  </a:cxn>
                  <a:cxn ang="0">
                    <a:pos x="395" y="911"/>
                  </a:cxn>
                  <a:cxn ang="0">
                    <a:pos x="317" y="659"/>
                  </a:cxn>
                  <a:cxn ang="0">
                    <a:pos x="228" y="426"/>
                  </a:cxn>
                  <a:cxn ang="0">
                    <a:pos x="126" y="204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14" y="204"/>
                  </a:cxn>
                  <a:cxn ang="0">
                    <a:pos x="216" y="426"/>
                  </a:cxn>
                  <a:cxn ang="0">
                    <a:pos x="305" y="659"/>
                  </a:cxn>
                  <a:cxn ang="0">
                    <a:pos x="383" y="911"/>
                  </a:cxn>
                  <a:cxn ang="0">
                    <a:pos x="443" y="1175"/>
                  </a:cxn>
                  <a:cxn ang="0">
                    <a:pos x="491" y="1445"/>
                  </a:cxn>
                  <a:cxn ang="0">
                    <a:pos x="526" y="1732"/>
                  </a:cxn>
                  <a:cxn ang="0">
                    <a:pos x="544" y="2020"/>
                  </a:cxn>
                  <a:cxn ang="0">
                    <a:pos x="544" y="2326"/>
                  </a:cxn>
                  <a:cxn ang="0">
                    <a:pos x="532" y="2632"/>
                  </a:cxn>
                  <a:cxn ang="0">
                    <a:pos x="503" y="2931"/>
                  </a:cxn>
                  <a:cxn ang="0">
                    <a:pos x="455" y="3225"/>
                  </a:cxn>
                  <a:cxn ang="0">
                    <a:pos x="389" y="3513"/>
                  </a:cxn>
                  <a:cxn ang="0">
                    <a:pos x="311" y="3788"/>
                  </a:cxn>
                  <a:cxn ang="0">
                    <a:pos x="216" y="4058"/>
                  </a:cxn>
                  <a:cxn ang="0">
                    <a:pos x="102" y="4316"/>
                  </a:cxn>
                  <a:cxn ang="0">
                    <a:pos x="114" y="4316"/>
                  </a:cxn>
                  <a:cxn ang="0">
                    <a:pos x="228" y="4058"/>
                  </a:cxn>
                  <a:cxn ang="0">
                    <a:pos x="323" y="3788"/>
                  </a:cxn>
                  <a:cxn ang="0">
                    <a:pos x="401" y="3513"/>
                  </a:cxn>
                  <a:cxn ang="0">
                    <a:pos x="467" y="3225"/>
                  </a:cxn>
                  <a:cxn ang="0">
                    <a:pos x="515" y="2931"/>
                  </a:cxn>
                  <a:cxn ang="0">
                    <a:pos x="544" y="2632"/>
                  </a:cxn>
                  <a:cxn ang="0">
                    <a:pos x="556" y="2326"/>
                  </a:cxn>
                  <a:cxn ang="0">
                    <a:pos x="556" y="2020"/>
                  </a:cxn>
                  <a:cxn ang="0">
                    <a:pos x="556" y="2020"/>
                  </a:cxn>
                </a:cxnLst>
                <a:rect l="0" t="0" r="r" b="b"/>
                <a:pathLst>
                  <a:path w="556" h="4316">
                    <a:moveTo>
                      <a:pt x="556" y="2020"/>
                    </a:moveTo>
                    <a:lnTo>
                      <a:pt x="538" y="1732"/>
                    </a:lnTo>
                    <a:lnTo>
                      <a:pt x="503" y="1445"/>
                    </a:lnTo>
                    <a:lnTo>
                      <a:pt x="455" y="1175"/>
                    </a:lnTo>
                    <a:lnTo>
                      <a:pt x="395" y="911"/>
                    </a:lnTo>
                    <a:lnTo>
                      <a:pt x="317" y="659"/>
                    </a:lnTo>
                    <a:lnTo>
                      <a:pt x="228" y="426"/>
                    </a:lnTo>
                    <a:lnTo>
                      <a:pt x="126" y="204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14" y="204"/>
                    </a:lnTo>
                    <a:lnTo>
                      <a:pt x="216" y="426"/>
                    </a:lnTo>
                    <a:lnTo>
                      <a:pt x="305" y="659"/>
                    </a:lnTo>
                    <a:lnTo>
                      <a:pt x="383" y="911"/>
                    </a:lnTo>
                    <a:lnTo>
                      <a:pt x="443" y="1175"/>
                    </a:lnTo>
                    <a:lnTo>
                      <a:pt x="491" y="1445"/>
                    </a:lnTo>
                    <a:lnTo>
                      <a:pt x="526" y="1732"/>
                    </a:lnTo>
                    <a:lnTo>
                      <a:pt x="544" y="2020"/>
                    </a:lnTo>
                    <a:lnTo>
                      <a:pt x="544" y="2326"/>
                    </a:lnTo>
                    <a:lnTo>
                      <a:pt x="532" y="2632"/>
                    </a:lnTo>
                    <a:lnTo>
                      <a:pt x="503" y="2931"/>
                    </a:lnTo>
                    <a:lnTo>
                      <a:pt x="455" y="3225"/>
                    </a:lnTo>
                    <a:lnTo>
                      <a:pt x="389" y="3513"/>
                    </a:lnTo>
                    <a:lnTo>
                      <a:pt x="311" y="3788"/>
                    </a:lnTo>
                    <a:lnTo>
                      <a:pt x="216" y="4058"/>
                    </a:lnTo>
                    <a:lnTo>
                      <a:pt x="102" y="4316"/>
                    </a:lnTo>
                    <a:lnTo>
                      <a:pt x="114" y="4316"/>
                    </a:lnTo>
                    <a:lnTo>
                      <a:pt x="228" y="4058"/>
                    </a:lnTo>
                    <a:lnTo>
                      <a:pt x="323" y="3788"/>
                    </a:lnTo>
                    <a:lnTo>
                      <a:pt x="401" y="3513"/>
                    </a:lnTo>
                    <a:lnTo>
                      <a:pt x="467" y="3225"/>
                    </a:lnTo>
                    <a:lnTo>
                      <a:pt x="515" y="2931"/>
                    </a:lnTo>
                    <a:lnTo>
                      <a:pt x="544" y="2632"/>
                    </a:lnTo>
                    <a:lnTo>
                      <a:pt x="556" y="2326"/>
                    </a:lnTo>
                    <a:lnTo>
                      <a:pt x="556" y="2020"/>
                    </a:lnTo>
                    <a:lnTo>
                      <a:pt x="556" y="202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68" name="Freeform 12"/>
              <p:cNvSpPr>
                <a:spLocks/>
              </p:cNvSpPr>
              <p:nvPr userDrawn="1"/>
            </p:nvSpPr>
            <p:spPr bwMode="hidden">
              <a:xfrm>
                <a:off x="4246" y="0"/>
                <a:ext cx="690" cy="4316"/>
              </a:xfrm>
              <a:custGeom>
                <a:avLst/>
                <a:gdLst/>
                <a:ahLst/>
                <a:cxnLst>
                  <a:cxn ang="0">
                    <a:pos x="688" y="2086"/>
                  </a:cxn>
                  <a:cxn ang="0">
                    <a:pos x="670" y="1810"/>
                  </a:cxn>
                  <a:cxn ang="0">
                    <a:pos x="634" y="1541"/>
                  </a:cxn>
                  <a:cxn ang="0">
                    <a:pos x="574" y="1271"/>
                  </a:cxn>
                  <a:cxn ang="0">
                    <a:pos x="497" y="1007"/>
                  </a:cxn>
                  <a:cxn ang="0">
                    <a:pos x="401" y="749"/>
                  </a:cxn>
                  <a:cxn ang="0">
                    <a:pos x="293" y="492"/>
                  </a:cxn>
                  <a:cxn ang="0">
                    <a:pos x="162" y="240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50" y="240"/>
                  </a:cxn>
                  <a:cxn ang="0">
                    <a:pos x="281" y="492"/>
                  </a:cxn>
                  <a:cxn ang="0">
                    <a:pos x="389" y="749"/>
                  </a:cxn>
                  <a:cxn ang="0">
                    <a:pos x="485" y="1007"/>
                  </a:cxn>
                  <a:cxn ang="0">
                    <a:pos x="562" y="1271"/>
                  </a:cxn>
                  <a:cxn ang="0">
                    <a:pos x="622" y="1541"/>
                  </a:cxn>
                  <a:cxn ang="0">
                    <a:pos x="658" y="1810"/>
                  </a:cxn>
                  <a:cxn ang="0">
                    <a:pos x="676" y="2086"/>
                  </a:cxn>
                  <a:cxn ang="0">
                    <a:pos x="676" y="2368"/>
                  </a:cxn>
                  <a:cxn ang="0">
                    <a:pos x="658" y="2650"/>
                  </a:cxn>
                  <a:cxn ang="0">
                    <a:pos x="616" y="2931"/>
                  </a:cxn>
                  <a:cxn ang="0">
                    <a:pos x="556" y="3213"/>
                  </a:cxn>
                  <a:cxn ang="0">
                    <a:pos x="473" y="3495"/>
                  </a:cxn>
                  <a:cxn ang="0">
                    <a:pos x="371" y="3777"/>
                  </a:cxn>
                  <a:cxn ang="0">
                    <a:pos x="251" y="4046"/>
                  </a:cxn>
                  <a:cxn ang="0">
                    <a:pos x="114" y="4316"/>
                  </a:cxn>
                  <a:cxn ang="0">
                    <a:pos x="126" y="4316"/>
                  </a:cxn>
                  <a:cxn ang="0">
                    <a:pos x="263" y="4046"/>
                  </a:cxn>
                  <a:cxn ang="0">
                    <a:pos x="383" y="3777"/>
                  </a:cxn>
                  <a:cxn ang="0">
                    <a:pos x="485" y="3495"/>
                  </a:cxn>
                  <a:cxn ang="0">
                    <a:pos x="568" y="3219"/>
                  </a:cxn>
                  <a:cxn ang="0">
                    <a:pos x="628" y="2937"/>
                  </a:cxn>
                  <a:cxn ang="0">
                    <a:pos x="670" y="2656"/>
                  </a:cxn>
                  <a:cxn ang="0">
                    <a:pos x="688" y="2368"/>
                  </a:cxn>
                  <a:cxn ang="0">
                    <a:pos x="688" y="2086"/>
                  </a:cxn>
                  <a:cxn ang="0">
                    <a:pos x="688" y="2086"/>
                  </a:cxn>
                </a:cxnLst>
                <a:rect l="0" t="0" r="r" b="b"/>
                <a:pathLst>
                  <a:path w="688" h="4316">
                    <a:moveTo>
                      <a:pt x="688" y="2086"/>
                    </a:moveTo>
                    <a:lnTo>
                      <a:pt x="670" y="1810"/>
                    </a:lnTo>
                    <a:lnTo>
                      <a:pt x="634" y="1541"/>
                    </a:lnTo>
                    <a:lnTo>
                      <a:pt x="574" y="1271"/>
                    </a:lnTo>
                    <a:lnTo>
                      <a:pt x="497" y="1007"/>
                    </a:lnTo>
                    <a:lnTo>
                      <a:pt x="401" y="749"/>
                    </a:lnTo>
                    <a:lnTo>
                      <a:pt x="293" y="492"/>
                    </a:lnTo>
                    <a:lnTo>
                      <a:pt x="162" y="240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50" y="240"/>
                    </a:lnTo>
                    <a:lnTo>
                      <a:pt x="281" y="492"/>
                    </a:lnTo>
                    <a:lnTo>
                      <a:pt x="389" y="749"/>
                    </a:lnTo>
                    <a:lnTo>
                      <a:pt x="485" y="1007"/>
                    </a:lnTo>
                    <a:lnTo>
                      <a:pt x="562" y="1271"/>
                    </a:lnTo>
                    <a:lnTo>
                      <a:pt x="622" y="1541"/>
                    </a:lnTo>
                    <a:lnTo>
                      <a:pt x="658" y="1810"/>
                    </a:lnTo>
                    <a:lnTo>
                      <a:pt x="676" y="2086"/>
                    </a:lnTo>
                    <a:lnTo>
                      <a:pt x="676" y="2368"/>
                    </a:lnTo>
                    <a:lnTo>
                      <a:pt x="658" y="2650"/>
                    </a:lnTo>
                    <a:lnTo>
                      <a:pt x="616" y="2931"/>
                    </a:lnTo>
                    <a:lnTo>
                      <a:pt x="556" y="3213"/>
                    </a:lnTo>
                    <a:lnTo>
                      <a:pt x="473" y="3495"/>
                    </a:lnTo>
                    <a:lnTo>
                      <a:pt x="371" y="3777"/>
                    </a:lnTo>
                    <a:lnTo>
                      <a:pt x="251" y="4046"/>
                    </a:lnTo>
                    <a:lnTo>
                      <a:pt x="114" y="4316"/>
                    </a:lnTo>
                    <a:lnTo>
                      <a:pt x="126" y="4316"/>
                    </a:lnTo>
                    <a:lnTo>
                      <a:pt x="263" y="4046"/>
                    </a:lnTo>
                    <a:lnTo>
                      <a:pt x="383" y="3777"/>
                    </a:lnTo>
                    <a:lnTo>
                      <a:pt x="485" y="3495"/>
                    </a:lnTo>
                    <a:lnTo>
                      <a:pt x="568" y="3219"/>
                    </a:lnTo>
                    <a:lnTo>
                      <a:pt x="628" y="2937"/>
                    </a:lnTo>
                    <a:lnTo>
                      <a:pt x="670" y="2656"/>
                    </a:lnTo>
                    <a:lnTo>
                      <a:pt x="688" y="2368"/>
                    </a:lnTo>
                    <a:lnTo>
                      <a:pt x="688" y="2086"/>
                    </a:lnTo>
                    <a:lnTo>
                      <a:pt x="688" y="208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69" name="Freeform 13"/>
              <p:cNvSpPr>
                <a:spLocks/>
              </p:cNvSpPr>
              <p:nvPr userDrawn="1"/>
            </p:nvSpPr>
            <p:spPr bwMode="hidden">
              <a:xfrm>
                <a:off x="4522" y="0"/>
                <a:ext cx="864" cy="4316"/>
              </a:xfrm>
              <a:custGeom>
                <a:avLst/>
                <a:gdLst/>
                <a:ahLst/>
                <a:cxnLst>
                  <a:cxn ang="0">
                    <a:pos x="855" y="2128"/>
                  </a:cxn>
                  <a:cxn ang="0">
                    <a:pos x="831" y="1834"/>
                  </a:cxn>
                  <a:cxn ang="0">
                    <a:pos x="808" y="1684"/>
                  </a:cxn>
                  <a:cxn ang="0">
                    <a:pos x="784" y="1541"/>
                  </a:cxn>
                  <a:cxn ang="0">
                    <a:pos x="748" y="1397"/>
                  </a:cxn>
                  <a:cxn ang="0">
                    <a:pos x="712" y="1253"/>
                  </a:cxn>
                  <a:cxn ang="0">
                    <a:pos x="664" y="1115"/>
                  </a:cxn>
                  <a:cxn ang="0">
                    <a:pos x="610" y="977"/>
                  </a:cxn>
                  <a:cxn ang="0">
                    <a:pos x="491" y="719"/>
                  </a:cxn>
                  <a:cxn ang="0">
                    <a:pos x="353" y="468"/>
                  </a:cxn>
                  <a:cxn ang="0">
                    <a:pos x="192" y="228"/>
                  </a:cxn>
                  <a:cxn ang="0">
                    <a:pos x="12" y="0"/>
                  </a:cxn>
                  <a:cxn ang="0">
                    <a:pos x="0" y="0"/>
                  </a:cxn>
                  <a:cxn ang="0">
                    <a:pos x="180" y="228"/>
                  </a:cxn>
                  <a:cxn ang="0">
                    <a:pos x="341" y="468"/>
                  </a:cxn>
                  <a:cxn ang="0">
                    <a:pos x="479" y="719"/>
                  </a:cxn>
                  <a:cxn ang="0">
                    <a:pos x="598" y="983"/>
                  </a:cxn>
                  <a:cxn ang="0">
                    <a:pos x="652" y="1121"/>
                  </a:cxn>
                  <a:cxn ang="0">
                    <a:pos x="700" y="1259"/>
                  </a:cxn>
                  <a:cxn ang="0">
                    <a:pos x="736" y="1403"/>
                  </a:cxn>
                  <a:cxn ang="0">
                    <a:pos x="772" y="1547"/>
                  </a:cxn>
                  <a:cxn ang="0">
                    <a:pos x="802" y="1690"/>
                  </a:cxn>
                  <a:cxn ang="0">
                    <a:pos x="819" y="1834"/>
                  </a:cxn>
                  <a:cxn ang="0">
                    <a:pos x="837" y="1984"/>
                  </a:cxn>
                  <a:cxn ang="0">
                    <a:pos x="843" y="2128"/>
                  </a:cxn>
                  <a:cxn ang="0">
                    <a:pos x="849" y="2278"/>
                  </a:cxn>
                  <a:cxn ang="0">
                    <a:pos x="843" y="2428"/>
                  </a:cxn>
                  <a:cxn ang="0">
                    <a:pos x="831" y="2572"/>
                  </a:cxn>
                  <a:cxn ang="0">
                    <a:pos x="819" y="2721"/>
                  </a:cxn>
                  <a:cxn ang="0">
                    <a:pos x="796" y="2865"/>
                  </a:cxn>
                  <a:cxn ang="0">
                    <a:pos x="766" y="3015"/>
                  </a:cxn>
                  <a:cxn ang="0">
                    <a:pos x="724" y="3159"/>
                  </a:cxn>
                  <a:cxn ang="0">
                    <a:pos x="682" y="3303"/>
                  </a:cxn>
                  <a:cxn ang="0">
                    <a:pos x="586" y="3567"/>
                  </a:cxn>
                  <a:cxn ang="0">
                    <a:pos x="473" y="3824"/>
                  </a:cxn>
                  <a:cxn ang="0">
                    <a:pos x="335" y="4076"/>
                  </a:cxn>
                  <a:cxn ang="0">
                    <a:pos x="180" y="4316"/>
                  </a:cxn>
                  <a:cxn ang="0">
                    <a:pos x="192" y="4316"/>
                  </a:cxn>
                  <a:cxn ang="0">
                    <a:pos x="347" y="4076"/>
                  </a:cxn>
                  <a:cxn ang="0">
                    <a:pos x="485" y="3824"/>
                  </a:cxn>
                  <a:cxn ang="0">
                    <a:pos x="598" y="3573"/>
                  </a:cxn>
                  <a:cxn ang="0">
                    <a:pos x="694" y="3309"/>
                  </a:cxn>
                  <a:cxn ang="0">
                    <a:pos x="736" y="3165"/>
                  </a:cxn>
                  <a:cxn ang="0">
                    <a:pos x="778" y="3021"/>
                  </a:cxn>
                  <a:cxn ang="0">
                    <a:pos x="808" y="2871"/>
                  </a:cxn>
                  <a:cxn ang="0">
                    <a:pos x="831" y="2727"/>
                  </a:cxn>
                  <a:cxn ang="0">
                    <a:pos x="843" y="2578"/>
                  </a:cxn>
                  <a:cxn ang="0">
                    <a:pos x="855" y="2428"/>
                  </a:cxn>
                  <a:cxn ang="0">
                    <a:pos x="861" y="2278"/>
                  </a:cxn>
                  <a:cxn ang="0">
                    <a:pos x="855" y="2128"/>
                  </a:cxn>
                  <a:cxn ang="0">
                    <a:pos x="855" y="2128"/>
                  </a:cxn>
                </a:cxnLst>
                <a:rect l="0" t="0" r="r" b="b"/>
                <a:pathLst>
                  <a:path w="861" h="4316">
                    <a:moveTo>
                      <a:pt x="855" y="2128"/>
                    </a:moveTo>
                    <a:lnTo>
                      <a:pt x="831" y="1834"/>
                    </a:lnTo>
                    <a:lnTo>
                      <a:pt x="808" y="1684"/>
                    </a:lnTo>
                    <a:lnTo>
                      <a:pt x="784" y="1541"/>
                    </a:lnTo>
                    <a:lnTo>
                      <a:pt x="748" y="1397"/>
                    </a:lnTo>
                    <a:lnTo>
                      <a:pt x="712" y="1253"/>
                    </a:lnTo>
                    <a:lnTo>
                      <a:pt x="664" y="1115"/>
                    </a:lnTo>
                    <a:lnTo>
                      <a:pt x="610" y="977"/>
                    </a:lnTo>
                    <a:lnTo>
                      <a:pt x="491" y="719"/>
                    </a:lnTo>
                    <a:lnTo>
                      <a:pt x="353" y="468"/>
                    </a:lnTo>
                    <a:lnTo>
                      <a:pt x="192" y="228"/>
                    </a:lnTo>
                    <a:lnTo>
                      <a:pt x="12" y="0"/>
                    </a:lnTo>
                    <a:lnTo>
                      <a:pt x="0" y="0"/>
                    </a:lnTo>
                    <a:lnTo>
                      <a:pt x="180" y="228"/>
                    </a:lnTo>
                    <a:lnTo>
                      <a:pt x="341" y="468"/>
                    </a:lnTo>
                    <a:lnTo>
                      <a:pt x="479" y="719"/>
                    </a:lnTo>
                    <a:lnTo>
                      <a:pt x="598" y="983"/>
                    </a:lnTo>
                    <a:lnTo>
                      <a:pt x="652" y="1121"/>
                    </a:lnTo>
                    <a:lnTo>
                      <a:pt x="700" y="1259"/>
                    </a:lnTo>
                    <a:lnTo>
                      <a:pt x="736" y="1403"/>
                    </a:lnTo>
                    <a:lnTo>
                      <a:pt x="772" y="1547"/>
                    </a:lnTo>
                    <a:lnTo>
                      <a:pt x="802" y="1690"/>
                    </a:lnTo>
                    <a:lnTo>
                      <a:pt x="819" y="1834"/>
                    </a:lnTo>
                    <a:lnTo>
                      <a:pt x="837" y="1984"/>
                    </a:lnTo>
                    <a:lnTo>
                      <a:pt x="843" y="2128"/>
                    </a:lnTo>
                    <a:lnTo>
                      <a:pt x="849" y="2278"/>
                    </a:lnTo>
                    <a:lnTo>
                      <a:pt x="843" y="2428"/>
                    </a:lnTo>
                    <a:lnTo>
                      <a:pt x="831" y="2572"/>
                    </a:lnTo>
                    <a:lnTo>
                      <a:pt x="819" y="2721"/>
                    </a:lnTo>
                    <a:lnTo>
                      <a:pt x="796" y="2865"/>
                    </a:lnTo>
                    <a:lnTo>
                      <a:pt x="766" y="3015"/>
                    </a:lnTo>
                    <a:lnTo>
                      <a:pt x="724" y="3159"/>
                    </a:lnTo>
                    <a:lnTo>
                      <a:pt x="682" y="3303"/>
                    </a:lnTo>
                    <a:lnTo>
                      <a:pt x="586" y="3567"/>
                    </a:lnTo>
                    <a:lnTo>
                      <a:pt x="473" y="3824"/>
                    </a:lnTo>
                    <a:lnTo>
                      <a:pt x="335" y="4076"/>
                    </a:lnTo>
                    <a:lnTo>
                      <a:pt x="180" y="4316"/>
                    </a:lnTo>
                    <a:lnTo>
                      <a:pt x="192" y="4316"/>
                    </a:lnTo>
                    <a:lnTo>
                      <a:pt x="347" y="4076"/>
                    </a:lnTo>
                    <a:lnTo>
                      <a:pt x="485" y="3824"/>
                    </a:lnTo>
                    <a:lnTo>
                      <a:pt x="598" y="3573"/>
                    </a:lnTo>
                    <a:lnTo>
                      <a:pt x="694" y="3309"/>
                    </a:lnTo>
                    <a:lnTo>
                      <a:pt x="736" y="3165"/>
                    </a:lnTo>
                    <a:lnTo>
                      <a:pt x="778" y="3021"/>
                    </a:lnTo>
                    <a:lnTo>
                      <a:pt x="808" y="2871"/>
                    </a:lnTo>
                    <a:lnTo>
                      <a:pt x="831" y="2727"/>
                    </a:lnTo>
                    <a:lnTo>
                      <a:pt x="843" y="2578"/>
                    </a:lnTo>
                    <a:lnTo>
                      <a:pt x="855" y="2428"/>
                    </a:lnTo>
                    <a:lnTo>
                      <a:pt x="861" y="2278"/>
                    </a:lnTo>
                    <a:lnTo>
                      <a:pt x="855" y="2128"/>
                    </a:lnTo>
                    <a:lnTo>
                      <a:pt x="855" y="212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70" name="Freeform 14"/>
              <p:cNvSpPr>
                <a:spLocks/>
              </p:cNvSpPr>
              <p:nvPr userDrawn="1"/>
            </p:nvSpPr>
            <p:spPr bwMode="hidden">
              <a:xfrm>
                <a:off x="2399" y="0"/>
                <a:ext cx="150" cy="4316"/>
              </a:xfrm>
              <a:custGeom>
                <a:avLst/>
                <a:gdLst/>
                <a:ahLst/>
                <a:cxnLst>
                  <a:cxn ang="0">
                    <a:pos x="18" y="1942"/>
                  </a:cxn>
                  <a:cxn ang="0">
                    <a:pos x="30" y="1630"/>
                  </a:cxn>
                  <a:cxn ang="0">
                    <a:pos x="42" y="1331"/>
                  </a:cxn>
                  <a:cxn ang="0">
                    <a:pos x="59" y="1055"/>
                  </a:cxn>
                  <a:cxn ang="0">
                    <a:pos x="77" y="791"/>
                  </a:cxn>
                  <a:cxn ang="0">
                    <a:pos x="83" y="671"/>
                  </a:cxn>
                  <a:cxn ang="0">
                    <a:pos x="95" y="557"/>
                  </a:cxn>
                  <a:cxn ang="0">
                    <a:pos x="107" y="444"/>
                  </a:cxn>
                  <a:cxn ang="0">
                    <a:pos x="113" y="342"/>
                  </a:cxn>
                  <a:cxn ang="0">
                    <a:pos x="125" y="246"/>
                  </a:cxn>
                  <a:cxn ang="0">
                    <a:pos x="131" y="156"/>
                  </a:cxn>
                  <a:cxn ang="0">
                    <a:pos x="143" y="72"/>
                  </a:cxn>
                  <a:cxn ang="0">
                    <a:pos x="149" y="0"/>
                  </a:cxn>
                  <a:cxn ang="0">
                    <a:pos x="137" y="0"/>
                  </a:cxn>
                  <a:cxn ang="0">
                    <a:pos x="131" y="72"/>
                  </a:cxn>
                  <a:cxn ang="0">
                    <a:pos x="119" y="156"/>
                  </a:cxn>
                  <a:cxn ang="0">
                    <a:pos x="113" y="246"/>
                  </a:cxn>
                  <a:cxn ang="0">
                    <a:pos x="101" y="342"/>
                  </a:cxn>
                  <a:cxn ang="0">
                    <a:pos x="95" y="444"/>
                  </a:cxn>
                  <a:cxn ang="0">
                    <a:pos x="83" y="557"/>
                  </a:cxn>
                  <a:cxn ang="0">
                    <a:pos x="71" y="671"/>
                  </a:cxn>
                  <a:cxn ang="0">
                    <a:pos x="65" y="791"/>
                  </a:cxn>
                  <a:cxn ang="0">
                    <a:pos x="48" y="1055"/>
                  </a:cxn>
                  <a:cxn ang="0">
                    <a:pos x="30" y="1331"/>
                  </a:cxn>
                  <a:cxn ang="0">
                    <a:pos x="18" y="1630"/>
                  </a:cxn>
                  <a:cxn ang="0">
                    <a:pos x="6" y="1942"/>
                  </a:cxn>
                  <a:cxn ang="0">
                    <a:pos x="0" y="2278"/>
                  </a:cxn>
                  <a:cxn ang="0">
                    <a:pos x="6" y="2602"/>
                  </a:cxn>
                  <a:cxn ang="0">
                    <a:pos x="12" y="2919"/>
                  </a:cxn>
                  <a:cxn ang="0">
                    <a:pos x="24" y="3219"/>
                  </a:cxn>
                  <a:cxn ang="0">
                    <a:pos x="36" y="3513"/>
                  </a:cxn>
                  <a:cxn ang="0">
                    <a:pos x="59" y="3794"/>
                  </a:cxn>
                  <a:cxn ang="0">
                    <a:pos x="89" y="4058"/>
                  </a:cxn>
                  <a:cxn ang="0">
                    <a:pos x="125" y="4316"/>
                  </a:cxn>
                  <a:cxn ang="0">
                    <a:pos x="137" y="4316"/>
                  </a:cxn>
                  <a:cxn ang="0">
                    <a:pos x="101" y="4058"/>
                  </a:cxn>
                  <a:cxn ang="0">
                    <a:pos x="71" y="3794"/>
                  </a:cxn>
                  <a:cxn ang="0">
                    <a:pos x="48" y="3513"/>
                  </a:cxn>
                  <a:cxn ang="0">
                    <a:pos x="36" y="3225"/>
                  </a:cxn>
                  <a:cxn ang="0">
                    <a:pos x="24" y="2919"/>
                  </a:cxn>
                  <a:cxn ang="0">
                    <a:pos x="18" y="2608"/>
                  </a:cxn>
                  <a:cxn ang="0">
                    <a:pos x="12" y="2278"/>
                  </a:cxn>
                  <a:cxn ang="0">
                    <a:pos x="18" y="1942"/>
                  </a:cxn>
                  <a:cxn ang="0">
                    <a:pos x="18" y="1942"/>
                  </a:cxn>
                </a:cxnLst>
                <a:rect l="0" t="0" r="r" b="b"/>
                <a:pathLst>
                  <a:path w="149" h="4316">
                    <a:moveTo>
                      <a:pt x="18" y="1942"/>
                    </a:moveTo>
                    <a:lnTo>
                      <a:pt x="30" y="1630"/>
                    </a:lnTo>
                    <a:lnTo>
                      <a:pt x="42" y="1331"/>
                    </a:lnTo>
                    <a:lnTo>
                      <a:pt x="59" y="1055"/>
                    </a:lnTo>
                    <a:lnTo>
                      <a:pt x="77" y="791"/>
                    </a:lnTo>
                    <a:lnTo>
                      <a:pt x="83" y="671"/>
                    </a:lnTo>
                    <a:lnTo>
                      <a:pt x="95" y="557"/>
                    </a:lnTo>
                    <a:lnTo>
                      <a:pt x="107" y="444"/>
                    </a:lnTo>
                    <a:lnTo>
                      <a:pt x="113" y="342"/>
                    </a:lnTo>
                    <a:lnTo>
                      <a:pt x="125" y="246"/>
                    </a:lnTo>
                    <a:lnTo>
                      <a:pt x="131" y="156"/>
                    </a:lnTo>
                    <a:lnTo>
                      <a:pt x="143" y="72"/>
                    </a:lnTo>
                    <a:lnTo>
                      <a:pt x="149" y="0"/>
                    </a:lnTo>
                    <a:lnTo>
                      <a:pt x="137" y="0"/>
                    </a:lnTo>
                    <a:lnTo>
                      <a:pt x="131" y="72"/>
                    </a:lnTo>
                    <a:lnTo>
                      <a:pt x="119" y="156"/>
                    </a:lnTo>
                    <a:lnTo>
                      <a:pt x="113" y="246"/>
                    </a:lnTo>
                    <a:lnTo>
                      <a:pt x="101" y="342"/>
                    </a:lnTo>
                    <a:lnTo>
                      <a:pt x="95" y="444"/>
                    </a:lnTo>
                    <a:lnTo>
                      <a:pt x="83" y="557"/>
                    </a:lnTo>
                    <a:lnTo>
                      <a:pt x="71" y="671"/>
                    </a:lnTo>
                    <a:lnTo>
                      <a:pt x="65" y="791"/>
                    </a:lnTo>
                    <a:lnTo>
                      <a:pt x="48" y="1055"/>
                    </a:lnTo>
                    <a:lnTo>
                      <a:pt x="30" y="1331"/>
                    </a:lnTo>
                    <a:lnTo>
                      <a:pt x="18" y="1630"/>
                    </a:lnTo>
                    <a:lnTo>
                      <a:pt x="6" y="1942"/>
                    </a:lnTo>
                    <a:lnTo>
                      <a:pt x="0" y="2278"/>
                    </a:lnTo>
                    <a:lnTo>
                      <a:pt x="6" y="2602"/>
                    </a:lnTo>
                    <a:lnTo>
                      <a:pt x="12" y="2919"/>
                    </a:lnTo>
                    <a:lnTo>
                      <a:pt x="24" y="3219"/>
                    </a:lnTo>
                    <a:lnTo>
                      <a:pt x="36" y="3513"/>
                    </a:lnTo>
                    <a:lnTo>
                      <a:pt x="59" y="3794"/>
                    </a:lnTo>
                    <a:lnTo>
                      <a:pt x="89" y="4058"/>
                    </a:lnTo>
                    <a:lnTo>
                      <a:pt x="125" y="4316"/>
                    </a:lnTo>
                    <a:lnTo>
                      <a:pt x="137" y="4316"/>
                    </a:lnTo>
                    <a:lnTo>
                      <a:pt x="101" y="4058"/>
                    </a:lnTo>
                    <a:lnTo>
                      <a:pt x="71" y="3794"/>
                    </a:lnTo>
                    <a:lnTo>
                      <a:pt x="48" y="3513"/>
                    </a:lnTo>
                    <a:lnTo>
                      <a:pt x="36" y="3225"/>
                    </a:lnTo>
                    <a:lnTo>
                      <a:pt x="24" y="2919"/>
                    </a:lnTo>
                    <a:lnTo>
                      <a:pt x="18" y="2608"/>
                    </a:lnTo>
                    <a:lnTo>
                      <a:pt x="12" y="2278"/>
                    </a:lnTo>
                    <a:lnTo>
                      <a:pt x="18" y="1942"/>
                    </a:lnTo>
                    <a:lnTo>
                      <a:pt x="18" y="194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71" name="Freeform 15"/>
              <p:cNvSpPr>
                <a:spLocks/>
              </p:cNvSpPr>
              <p:nvPr userDrawn="1"/>
            </p:nvSpPr>
            <p:spPr bwMode="hidden">
              <a:xfrm>
                <a:off x="1967" y="0"/>
                <a:ext cx="300" cy="4316"/>
              </a:xfrm>
              <a:custGeom>
                <a:avLst/>
                <a:gdLst/>
                <a:ahLst/>
                <a:cxnLst>
                  <a:cxn ang="0">
                    <a:pos x="18" y="2062"/>
                  </a:cxn>
                  <a:cxn ang="0">
                    <a:pos x="30" y="1750"/>
                  </a:cxn>
                  <a:cxn ang="0">
                    <a:pos x="54" y="1451"/>
                  </a:cxn>
                  <a:cxn ang="0">
                    <a:pos x="84" y="1169"/>
                  </a:cxn>
                  <a:cxn ang="0">
                    <a:pos x="126" y="899"/>
                  </a:cxn>
                  <a:cxn ang="0">
                    <a:pos x="162" y="641"/>
                  </a:cxn>
                  <a:cxn ang="0">
                    <a:pos x="209" y="408"/>
                  </a:cxn>
                  <a:cxn ang="0">
                    <a:pos x="251" y="192"/>
                  </a:cxn>
                  <a:cxn ang="0">
                    <a:pos x="299" y="0"/>
                  </a:cxn>
                  <a:cxn ang="0">
                    <a:pos x="287" y="0"/>
                  </a:cxn>
                  <a:cxn ang="0">
                    <a:pos x="239" y="192"/>
                  </a:cxn>
                  <a:cxn ang="0">
                    <a:pos x="198" y="408"/>
                  </a:cxn>
                  <a:cxn ang="0">
                    <a:pos x="156" y="641"/>
                  </a:cxn>
                  <a:cxn ang="0">
                    <a:pos x="114" y="899"/>
                  </a:cxn>
                  <a:cxn ang="0">
                    <a:pos x="78" y="1169"/>
                  </a:cxn>
                  <a:cxn ang="0">
                    <a:pos x="48" y="1451"/>
                  </a:cxn>
                  <a:cxn ang="0">
                    <a:pos x="24" y="1750"/>
                  </a:cxn>
                  <a:cxn ang="0">
                    <a:pos x="6" y="2062"/>
                  </a:cxn>
                  <a:cxn ang="0">
                    <a:pos x="0" y="2374"/>
                  </a:cxn>
                  <a:cxn ang="0">
                    <a:pos x="12" y="2674"/>
                  </a:cxn>
                  <a:cxn ang="0">
                    <a:pos x="30" y="2973"/>
                  </a:cxn>
                  <a:cxn ang="0">
                    <a:pos x="54" y="3255"/>
                  </a:cxn>
                  <a:cxn ang="0">
                    <a:pos x="96" y="3537"/>
                  </a:cxn>
                  <a:cxn ang="0">
                    <a:pos x="144" y="3806"/>
                  </a:cxn>
                  <a:cxn ang="0">
                    <a:pos x="203" y="4064"/>
                  </a:cxn>
                  <a:cxn ang="0">
                    <a:pos x="275" y="4316"/>
                  </a:cxn>
                  <a:cxn ang="0">
                    <a:pos x="287" y="4316"/>
                  </a:cxn>
                  <a:cxn ang="0">
                    <a:pos x="215" y="4064"/>
                  </a:cxn>
                  <a:cxn ang="0">
                    <a:pos x="156" y="3806"/>
                  </a:cxn>
                  <a:cxn ang="0">
                    <a:pos x="108" y="3537"/>
                  </a:cxn>
                  <a:cxn ang="0">
                    <a:pos x="66" y="3261"/>
                  </a:cxn>
                  <a:cxn ang="0">
                    <a:pos x="42" y="2973"/>
                  </a:cxn>
                  <a:cxn ang="0">
                    <a:pos x="24" y="2680"/>
                  </a:cxn>
                  <a:cxn ang="0">
                    <a:pos x="12" y="2374"/>
                  </a:cxn>
                  <a:cxn ang="0">
                    <a:pos x="18" y="2062"/>
                  </a:cxn>
                  <a:cxn ang="0">
                    <a:pos x="18" y="2062"/>
                  </a:cxn>
                </a:cxnLst>
                <a:rect l="0" t="0" r="r" b="b"/>
                <a:pathLst>
                  <a:path w="299" h="4316">
                    <a:moveTo>
                      <a:pt x="18" y="2062"/>
                    </a:moveTo>
                    <a:lnTo>
                      <a:pt x="30" y="1750"/>
                    </a:lnTo>
                    <a:lnTo>
                      <a:pt x="54" y="1451"/>
                    </a:lnTo>
                    <a:lnTo>
                      <a:pt x="84" y="1169"/>
                    </a:lnTo>
                    <a:lnTo>
                      <a:pt x="126" y="899"/>
                    </a:lnTo>
                    <a:lnTo>
                      <a:pt x="162" y="641"/>
                    </a:lnTo>
                    <a:lnTo>
                      <a:pt x="209" y="408"/>
                    </a:lnTo>
                    <a:lnTo>
                      <a:pt x="251" y="192"/>
                    </a:lnTo>
                    <a:lnTo>
                      <a:pt x="299" y="0"/>
                    </a:lnTo>
                    <a:lnTo>
                      <a:pt x="287" y="0"/>
                    </a:lnTo>
                    <a:lnTo>
                      <a:pt x="239" y="192"/>
                    </a:lnTo>
                    <a:lnTo>
                      <a:pt x="198" y="408"/>
                    </a:lnTo>
                    <a:lnTo>
                      <a:pt x="156" y="641"/>
                    </a:lnTo>
                    <a:lnTo>
                      <a:pt x="114" y="899"/>
                    </a:lnTo>
                    <a:lnTo>
                      <a:pt x="78" y="1169"/>
                    </a:lnTo>
                    <a:lnTo>
                      <a:pt x="48" y="1451"/>
                    </a:lnTo>
                    <a:lnTo>
                      <a:pt x="24" y="1750"/>
                    </a:lnTo>
                    <a:lnTo>
                      <a:pt x="6" y="2062"/>
                    </a:lnTo>
                    <a:lnTo>
                      <a:pt x="0" y="2374"/>
                    </a:lnTo>
                    <a:lnTo>
                      <a:pt x="12" y="2674"/>
                    </a:lnTo>
                    <a:lnTo>
                      <a:pt x="30" y="2973"/>
                    </a:lnTo>
                    <a:lnTo>
                      <a:pt x="54" y="3255"/>
                    </a:lnTo>
                    <a:lnTo>
                      <a:pt x="96" y="3537"/>
                    </a:lnTo>
                    <a:lnTo>
                      <a:pt x="144" y="3806"/>
                    </a:lnTo>
                    <a:lnTo>
                      <a:pt x="203" y="4064"/>
                    </a:lnTo>
                    <a:lnTo>
                      <a:pt x="275" y="4316"/>
                    </a:lnTo>
                    <a:lnTo>
                      <a:pt x="287" y="4316"/>
                    </a:lnTo>
                    <a:lnTo>
                      <a:pt x="215" y="4064"/>
                    </a:lnTo>
                    <a:lnTo>
                      <a:pt x="156" y="3806"/>
                    </a:lnTo>
                    <a:lnTo>
                      <a:pt x="108" y="3537"/>
                    </a:lnTo>
                    <a:lnTo>
                      <a:pt x="66" y="3261"/>
                    </a:lnTo>
                    <a:lnTo>
                      <a:pt x="42" y="2973"/>
                    </a:lnTo>
                    <a:lnTo>
                      <a:pt x="24" y="2680"/>
                    </a:lnTo>
                    <a:lnTo>
                      <a:pt x="12" y="2374"/>
                    </a:lnTo>
                    <a:lnTo>
                      <a:pt x="18" y="2062"/>
                    </a:lnTo>
                    <a:lnTo>
                      <a:pt x="18" y="2062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72" name="Freeform 16"/>
              <p:cNvSpPr>
                <a:spLocks/>
              </p:cNvSpPr>
              <p:nvPr userDrawn="1"/>
            </p:nvSpPr>
            <p:spPr bwMode="hidden">
              <a:xfrm>
                <a:off x="1566" y="0"/>
                <a:ext cx="425" cy="4316"/>
              </a:xfrm>
              <a:custGeom>
                <a:avLst/>
                <a:gdLst/>
                <a:ahLst/>
                <a:cxnLst>
                  <a:cxn ang="0">
                    <a:pos x="424" y="0"/>
                  </a:cxn>
                  <a:cxn ang="0">
                    <a:pos x="412" y="0"/>
                  </a:cxn>
                  <a:cxn ang="0">
                    <a:pos x="316" y="222"/>
                  </a:cxn>
                  <a:cxn ang="0">
                    <a:pos x="239" y="462"/>
                  </a:cxn>
                  <a:cxn ang="0">
                    <a:pos x="167" y="707"/>
                  </a:cxn>
                  <a:cxn ang="0">
                    <a:pos x="107" y="971"/>
                  </a:cxn>
                  <a:cxn ang="0">
                    <a:pos x="65" y="1247"/>
                  </a:cxn>
                  <a:cxn ang="0">
                    <a:pos x="29" y="1529"/>
                  </a:cxn>
                  <a:cxn ang="0">
                    <a:pos x="6" y="1822"/>
                  </a:cxn>
                  <a:cxn ang="0">
                    <a:pos x="0" y="2122"/>
                  </a:cxn>
                  <a:cxn ang="0">
                    <a:pos x="6" y="2404"/>
                  </a:cxn>
                  <a:cxn ang="0">
                    <a:pos x="24" y="2686"/>
                  </a:cxn>
                  <a:cxn ang="0">
                    <a:pos x="47" y="2961"/>
                  </a:cxn>
                  <a:cxn ang="0">
                    <a:pos x="89" y="3243"/>
                  </a:cxn>
                  <a:cxn ang="0">
                    <a:pos x="137" y="3519"/>
                  </a:cxn>
                  <a:cxn ang="0">
                    <a:pos x="197" y="3788"/>
                  </a:cxn>
                  <a:cxn ang="0">
                    <a:pos x="269" y="4058"/>
                  </a:cxn>
                  <a:cxn ang="0">
                    <a:pos x="346" y="4316"/>
                  </a:cxn>
                  <a:cxn ang="0">
                    <a:pos x="358" y="4316"/>
                  </a:cxn>
                  <a:cxn ang="0">
                    <a:pos x="281" y="4058"/>
                  </a:cxn>
                  <a:cxn ang="0">
                    <a:pos x="209" y="3788"/>
                  </a:cxn>
                  <a:cxn ang="0">
                    <a:pos x="149" y="3519"/>
                  </a:cxn>
                  <a:cxn ang="0">
                    <a:pos x="101" y="3243"/>
                  </a:cxn>
                  <a:cxn ang="0">
                    <a:pos x="59" y="2961"/>
                  </a:cxn>
                  <a:cxn ang="0">
                    <a:pos x="35" y="2686"/>
                  </a:cxn>
                  <a:cxn ang="0">
                    <a:pos x="18" y="2404"/>
                  </a:cxn>
                  <a:cxn ang="0">
                    <a:pos x="12" y="2122"/>
                  </a:cxn>
                  <a:cxn ang="0">
                    <a:pos x="18" y="1822"/>
                  </a:cxn>
                  <a:cxn ang="0">
                    <a:pos x="41" y="1529"/>
                  </a:cxn>
                  <a:cxn ang="0">
                    <a:pos x="71" y="1247"/>
                  </a:cxn>
                  <a:cxn ang="0">
                    <a:pos x="119" y="971"/>
                  </a:cxn>
                  <a:cxn ang="0">
                    <a:pos x="179" y="707"/>
                  </a:cxn>
                  <a:cxn ang="0">
                    <a:pos x="245" y="462"/>
                  </a:cxn>
                  <a:cxn ang="0">
                    <a:pos x="328" y="222"/>
                  </a:cxn>
                  <a:cxn ang="0">
                    <a:pos x="424" y="0"/>
                  </a:cxn>
                  <a:cxn ang="0">
                    <a:pos x="424" y="0"/>
                  </a:cxn>
                </a:cxnLst>
                <a:rect l="0" t="0" r="r" b="b"/>
                <a:pathLst>
                  <a:path w="424" h="4316">
                    <a:moveTo>
                      <a:pt x="424" y="0"/>
                    </a:moveTo>
                    <a:lnTo>
                      <a:pt x="412" y="0"/>
                    </a:lnTo>
                    <a:lnTo>
                      <a:pt x="316" y="222"/>
                    </a:lnTo>
                    <a:lnTo>
                      <a:pt x="239" y="462"/>
                    </a:lnTo>
                    <a:lnTo>
                      <a:pt x="167" y="707"/>
                    </a:lnTo>
                    <a:lnTo>
                      <a:pt x="107" y="971"/>
                    </a:lnTo>
                    <a:lnTo>
                      <a:pt x="65" y="1247"/>
                    </a:lnTo>
                    <a:lnTo>
                      <a:pt x="29" y="1529"/>
                    </a:lnTo>
                    <a:lnTo>
                      <a:pt x="6" y="1822"/>
                    </a:lnTo>
                    <a:lnTo>
                      <a:pt x="0" y="2122"/>
                    </a:lnTo>
                    <a:lnTo>
                      <a:pt x="6" y="2404"/>
                    </a:lnTo>
                    <a:lnTo>
                      <a:pt x="24" y="2686"/>
                    </a:lnTo>
                    <a:lnTo>
                      <a:pt x="47" y="2961"/>
                    </a:lnTo>
                    <a:lnTo>
                      <a:pt x="89" y="3243"/>
                    </a:lnTo>
                    <a:lnTo>
                      <a:pt x="137" y="3519"/>
                    </a:lnTo>
                    <a:lnTo>
                      <a:pt x="197" y="3788"/>
                    </a:lnTo>
                    <a:lnTo>
                      <a:pt x="269" y="4058"/>
                    </a:lnTo>
                    <a:lnTo>
                      <a:pt x="346" y="4316"/>
                    </a:lnTo>
                    <a:lnTo>
                      <a:pt x="358" y="4316"/>
                    </a:lnTo>
                    <a:lnTo>
                      <a:pt x="281" y="4058"/>
                    </a:lnTo>
                    <a:lnTo>
                      <a:pt x="209" y="3788"/>
                    </a:lnTo>
                    <a:lnTo>
                      <a:pt x="149" y="3519"/>
                    </a:lnTo>
                    <a:lnTo>
                      <a:pt x="101" y="3243"/>
                    </a:lnTo>
                    <a:lnTo>
                      <a:pt x="59" y="2961"/>
                    </a:lnTo>
                    <a:lnTo>
                      <a:pt x="35" y="2686"/>
                    </a:lnTo>
                    <a:lnTo>
                      <a:pt x="18" y="2404"/>
                    </a:lnTo>
                    <a:lnTo>
                      <a:pt x="12" y="2122"/>
                    </a:lnTo>
                    <a:lnTo>
                      <a:pt x="18" y="1822"/>
                    </a:lnTo>
                    <a:lnTo>
                      <a:pt x="41" y="1529"/>
                    </a:lnTo>
                    <a:lnTo>
                      <a:pt x="71" y="1247"/>
                    </a:lnTo>
                    <a:lnTo>
                      <a:pt x="119" y="971"/>
                    </a:lnTo>
                    <a:lnTo>
                      <a:pt x="179" y="707"/>
                    </a:lnTo>
                    <a:lnTo>
                      <a:pt x="245" y="462"/>
                    </a:lnTo>
                    <a:lnTo>
                      <a:pt x="328" y="222"/>
                    </a:lnTo>
                    <a:lnTo>
                      <a:pt x="424" y="0"/>
                    </a:lnTo>
                    <a:lnTo>
                      <a:pt x="424" y="0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73" name="Freeform 17"/>
              <p:cNvSpPr>
                <a:spLocks/>
              </p:cNvSpPr>
              <p:nvPr userDrawn="1"/>
            </p:nvSpPr>
            <p:spPr bwMode="hidden">
              <a:xfrm>
                <a:off x="1128" y="0"/>
                <a:ext cx="575" cy="4316"/>
              </a:xfrm>
              <a:custGeom>
                <a:avLst/>
                <a:gdLst/>
                <a:ahLst/>
                <a:cxnLst>
                  <a:cxn ang="0">
                    <a:pos x="12" y="2146"/>
                  </a:cxn>
                  <a:cxn ang="0">
                    <a:pos x="24" y="1846"/>
                  </a:cxn>
                  <a:cxn ang="0">
                    <a:pos x="54" y="1559"/>
                  </a:cxn>
                  <a:cxn ang="0">
                    <a:pos x="96" y="1277"/>
                  </a:cxn>
                  <a:cxn ang="0">
                    <a:pos x="162" y="1001"/>
                  </a:cxn>
                  <a:cxn ang="0">
                    <a:pos x="239" y="731"/>
                  </a:cxn>
                  <a:cxn ang="0">
                    <a:pos x="335" y="480"/>
                  </a:cxn>
                  <a:cxn ang="0">
                    <a:pos x="449" y="234"/>
                  </a:cxn>
                  <a:cxn ang="0">
                    <a:pos x="574" y="0"/>
                  </a:cxn>
                  <a:cxn ang="0">
                    <a:pos x="562" y="0"/>
                  </a:cxn>
                  <a:cxn ang="0">
                    <a:pos x="437" y="234"/>
                  </a:cxn>
                  <a:cxn ang="0">
                    <a:pos x="323" y="480"/>
                  </a:cxn>
                  <a:cxn ang="0">
                    <a:pos x="227" y="737"/>
                  </a:cxn>
                  <a:cxn ang="0">
                    <a:pos x="150" y="1001"/>
                  </a:cxn>
                  <a:cxn ang="0">
                    <a:pos x="84" y="1277"/>
                  </a:cxn>
                  <a:cxn ang="0">
                    <a:pos x="42" y="1559"/>
                  </a:cxn>
                  <a:cxn ang="0">
                    <a:pos x="12" y="1852"/>
                  </a:cxn>
                  <a:cxn ang="0">
                    <a:pos x="0" y="2146"/>
                  </a:cxn>
                  <a:cxn ang="0">
                    <a:pos x="6" y="2434"/>
                  </a:cxn>
                  <a:cxn ang="0">
                    <a:pos x="30" y="2715"/>
                  </a:cxn>
                  <a:cxn ang="0">
                    <a:pos x="66" y="2997"/>
                  </a:cxn>
                  <a:cxn ang="0">
                    <a:pos x="120" y="3273"/>
                  </a:cxn>
                  <a:cxn ang="0">
                    <a:pos x="191" y="3549"/>
                  </a:cxn>
                  <a:cxn ang="0">
                    <a:pos x="275" y="3812"/>
                  </a:cxn>
                  <a:cxn ang="0">
                    <a:pos x="371" y="4070"/>
                  </a:cxn>
                  <a:cxn ang="0">
                    <a:pos x="484" y="4316"/>
                  </a:cxn>
                  <a:cxn ang="0">
                    <a:pos x="496" y="4316"/>
                  </a:cxn>
                  <a:cxn ang="0">
                    <a:pos x="383" y="4070"/>
                  </a:cxn>
                  <a:cxn ang="0">
                    <a:pos x="287" y="3812"/>
                  </a:cxn>
                  <a:cxn ang="0">
                    <a:pos x="203" y="3549"/>
                  </a:cxn>
                  <a:cxn ang="0">
                    <a:pos x="132" y="3273"/>
                  </a:cxn>
                  <a:cxn ang="0">
                    <a:pos x="78" y="2997"/>
                  </a:cxn>
                  <a:cxn ang="0">
                    <a:pos x="42" y="2715"/>
                  </a:cxn>
                  <a:cxn ang="0">
                    <a:pos x="18" y="2434"/>
                  </a:cxn>
                  <a:cxn ang="0">
                    <a:pos x="12" y="2146"/>
                  </a:cxn>
                  <a:cxn ang="0">
                    <a:pos x="12" y="2146"/>
                  </a:cxn>
                </a:cxnLst>
                <a:rect l="0" t="0" r="r" b="b"/>
                <a:pathLst>
                  <a:path w="574" h="4316">
                    <a:moveTo>
                      <a:pt x="12" y="2146"/>
                    </a:moveTo>
                    <a:lnTo>
                      <a:pt x="24" y="1846"/>
                    </a:lnTo>
                    <a:lnTo>
                      <a:pt x="54" y="1559"/>
                    </a:lnTo>
                    <a:lnTo>
                      <a:pt x="96" y="1277"/>
                    </a:lnTo>
                    <a:lnTo>
                      <a:pt x="162" y="1001"/>
                    </a:lnTo>
                    <a:lnTo>
                      <a:pt x="239" y="731"/>
                    </a:lnTo>
                    <a:lnTo>
                      <a:pt x="335" y="480"/>
                    </a:lnTo>
                    <a:lnTo>
                      <a:pt x="449" y="234"/>
                    </a:lnTo>
                    <a:lnTo>
                      <a:pt x="574" y="0"/>
                    </a:lnTo>
                    <a:lnTo>
                      <a:pt x="562" y="0"/>
                    </a:lnTo>
                    <a:lnTo>
                      <a:pt x="437" y="234"/>
                    </a:lnTo>
                    <a:lnTo>
                      <a:pt x="323" y="480"/>
                    </a:lnTo>
                    <a:lnTo>
                      <a:pt x="227" y="737"/>
                    </a:lnTo>
                    <a:lnTo>
                      <a:pt x="150" y="1001"/>
                    </a:lnTo>
                    <a:lnTo>
                      <a:pt x="84" y="1277"/>
                    </a:lnTo>
                    <a:lnTo>
                      <a:pt x="42" y="1559"/>
                    </a:lnTo>
                    <a:lnTo>
                      <a:pt x="12" y="1852"/>
                    </a:lnTo>
                    <a:lnTo>
                      <a:pt x="0" y="2146"/>
                    </a:lnTo>
                    <a:lnTo>
                      <a:pt x="6" y="2434"/>
                    </a:lnTo>
                    <a:lnTo>
                      <a:pt x="30" y="2715"/>
                    </a:lnTo>
                    <a:lnTo>
                      <a:pt x="66" y="2997"/>
                    </a:lnTo>
                    <a:lnTo>
                      <a:pt x="120" y="3273"/>
                    </a:lnTo>
                    <a:lnTo>
                      <a:pt x="191" y="3549"/>
                    </a:lnTo>
                    <a:lnTo>
                      <a:pt x="275" y="3812"/>
                    </a:lnTo>
                    <a:lnTo>
                      <a:pt x="371" y="4070"/>
                    </a:lnTo>
                    <a:lnTo>
                      <a:pt x="484" y="4316"/>
                    </a:lnTo>
                    <a:lnTo>
                      <a:pt x="496" y="4316"/>
                    </a:lnTo>
                    <a:lnTo>
                      <a:pt x="383" y="4070"/>
                    </a:lnTo>
                    <a:lnTo>
                      <a:pt x="287" y="3812"/>
                    </a:lnTo>
                    <a:lnTo>
                      <a:pt x="203" y="3549"/>
                    </a:lnTo>
                    <a:lnTo>
                      <a:pt x="132" y="3273"/>
                    </a:lnTo>
                    <a:lnTo>
                      <a:pt x="78" y="2997"/>
                    </a:lnTo>
                    <a:lnTo>
                      <a:pt x="42" y="2715"/>
                    </a:lnTo>
                    <a:lnTo>
                      <a:pt x="18" y="2434"/>
                    </a:lnTo>
                    <a:lnTo>
                      <a:pt x="12" y="2146"/>
                    </a:lnTo>
                    <a:lnTo>
                      <a:pt x="12" y="2146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74" name="Freeform 18"/>
              <p:cNvSpPr>
                <a:spLocks/>
              </p:cNvSpPr>
              <p:nvPr userDrawn="1"/>
            </p:nvSpPr>
            <p:spPr bwMode="hidden">
              <a:xfrm>
                <a:off x="702" y="0"/>
                <a:ext cx="737" cy="4316"/>
              </a:xfrm>
              <a:custGeom>
                <a:avLst/>
                <a:gdLst/>
                <a:ahLst/>
                <a:cxnLst>
                  <a:cxn ang="0">
                    <a:pos x="12" y="2098"/>
                  </a:cxn>
                  <a:cxn ang="0">
                    <a:pos x="29" y="1798"/>
                  </a:cxn>
                  <a:cxn ang="0">
                    <a:pos x="71" y="1505"/>
                  </a:cxn>
                  <a:cxn ang="0">
                    <a:pos x="131" y="1223"/>
                  </a:cxn>
                  <a:cxn ang="0">
                    <a:pos x="215" y="941"/>
                  </a:cxn>
                  <a:cxn ang="0">
                    <a:pos x="316" y="689"/>
                  </a:cxn>
                  <a:cxn ang="0">
                    <a:pos x="442" y="444"/>
                  </a:cxn>
                  <a:cxn ang="0">
                    <a:pos x="580" y="216"/>
                  </a:cxn>
                  <a:cxn ang="0">
                    <a:pos x="735" y="0"/>
                  </a:cxn>
                  <a:cxn ang="0">
                    <a:pos x="723" y="0"/>
                  </a:cxn>
                  <a:cxn ang="0">
                    <a:pos x="568" y="210"/>
                  </a:cxn>
                  <a:cxn ang="0">
                    <a:pos x="430" y="438"/>
                  </a:cxn>
                  <a:cxn ang="0">
                    <a:pos x="311" y="683"/>
                  </a:cxn>
                  <a:cxn ang="0">
                    <a:pos x="209" y="941"/>
                  </a:cxn>
                  <a:cxn ang="0">
                    <a:pos x="125" y="1217"/>
                  </a:cxn>
                  <a:cxn ang="0">
                    <a:pos x="59" y="1505"/>
                  </a:cxn>
                  <a:cxn ang="0">
                    <a:pos x="18" y="1798"/>
                  </a:cxn>
                  <a:cxn ang="0">
                    <a:pos x="0" y="2098"/>
                  </a:cxn>
                  <a:cxn ang="0">
                    <a:pos x="6" y="2404"/>
                  </a:cxn>
                  <a:cxn ang="0">
                    <a:pos x="29" y="2709"/>
                  </a:cxn>
                  <a:cxn ang="0">
                    <a:pos x="77" y="3015"/>
                  </a:cxn>
                  <a:cxn ang="0">
                    <a:pos x="149" y="3315"/>
                  </a:cxn>
                  <a:cxn ang="0">
                    <a:pos x="227" y="3573"/>
                  </a:cxn>
                  <a:cxn ang="0">
                    <a:pos x="316" y="3824"/>
                  </a:cxn>
                  <a:cxn ang="0">
                    <a:pos x="424" y="4076"/>
                  </a:cxn>
                  <a:cxn ang="0">
                    <a:pos x="544" y="4316"/>
                  </a:cxn>
                  <a:cxn ang="0">
                    <a:pos x="556" y="4316"/>
                  </a:cxn>
                  <a:cxn ang="0">
                    <a:pos x="436" y="4076"/>
                  </a:cxn>
                  <a:cxn ang="0">
                    <a:pos x="328" y="3824"/>
                  </a:cxn>
                  <a:cxn ang="0">
                    <a:pos x="239" y="3573"/>
                  </a:cxn>
                  <a:cxn ang="0">
                    <a:pos x="161" y="3315"/>
                  </a:cxn>
                  <a:cxn ang="0">
                    <a:pos x="89" y="3015"/>
                  </a:cxn>
                  <a:cxn ang="0">
                    <a:pos x="41" y="2709"/>
                  </a:cxn>
                  <a:cxn ang="0">
                    <a:pos x="18" y="2404"/>
                  </a:cxn>
                  <a:cxn ang="0">
                    <a:pos x="12" y="2098"/>
                  </a:cxn>
                  <a:cxn ang="0">
                    <a:pos x="12" y="2098"/>
                  </a:cxn>
                </a:cxnLst>
                <a:rect l="0" t="0" r="r" b="b"/>
                <a:pathLst>
                  <a:path w="735" h="4316">
                    <a:moveTo>
                      <a:pt x="12" y="2098"/>
                    </a:moveTo>
                    <a:lnTo>
                      <a:pt x="29" y="1798"/>
                    </a:lnTo>
                    <a:lnTo>
                      <a:pt x="71" y="1505"/>
                    </a:lnTo>
                    <a:lnTo>
                      <a:pt x="131" y="1223"/>
                    </a:lnTo>
                    <a:lnTo>
                      <a:pt x="215" y="941"/>
                    </a:lnTo>
                    <a:lnTo>
                      <a:pt x="316" y="689"/>
                    </a:lnTo>
                    <a:lnTo>
                      <a:pt x="442" y="444"/>
                    </a:lnTo>
                    <a:lnTo>
                      <a:pt x="580" y="216"/>
                    </a:lnTo>
                    <a:lnTo>
                      <a:pt x="735" y="0"/>
                    </a:lnTo>
                    <a:lnTo>
                      <a:pt x="723" y="0"/>
                    </a:lnTo>
                    <a:lnTo>
                      <a:pt x="568" y="210"/>
                    </a:lnTo>
                    <a:lnTo>
                      <a:pt x="430" y="438"/>
                    </a:lnTo>
                    <a:lnTo>
                      <a:pt x="311" y="683"/>
                    </a:lnTo>
                    <a:lnTo>
                      <a:pt x="209" y="941"/>
                    </a:lnTo>
                    <a:lnTo>
                      <a:pt x="125" y="1217"/>
                    </a:lnTo>
                    <a:lnTo>
                      <a:pt x="59" y="1505"/>
                    </a:lnTo>
                    <a:lnTo>
                      <a:pt x="18" y="1798"/>
                    </a:lnTo>
                    <a:lnTo>
                      <a:pt x="0" y="2098"/>
                    </a:lnTo>
                    <a:lnTo>
                      <a:pt x="6" y="2404"/>
                    </a:lnTo>
                    <a:lnTo>
                      <a:pt x="29" y="2709"/>
                    </a:lnTo>
                    <a:lnTo>
                      <a:pt x="77" y="3015"/>
                    </a:lnTo>
                    <a:lnTo>
                      <a:pt x="149" y="3315"/>
                    </a:lnTo>
                    <a:lnTo>
                      <a:pt x="227" y="3573"/>
                    </a:lnTo>
                    <a:lnTo>
                      <a:pt x="316" y="3824"/>
                    </a:lnTo>
                    <a:lnTo>
                      <a:pt x="424" y="4076"/>
                    </a:lnTo>
                    <a:lnTo>
                      <a:pt x="544" y="4316"/>
                    </a:lnTo>
                    <a:lnTo>
                      <a:pt x="556" y="4316"/>
                    </a:lnTo>
                    <a:lnTo>
                      <a:pt x="436" y="4076"/>
                    </a:lnTo>
                    <a:lnTo>
                      <a:pt x="328" y="3824"/>
                    </a:lnTo>
                    <a:lnTo>
                      <a:pt x="239" y="3573"/>
                    </a:lnTo>
                    <a:lnTo>
                      <a:pt x="161" y="3315"/>
                    </a:lnTo>
                    <a:lnTo>
                      <a:pt x="89" y="3015"/>
                    </a:lnTo>
                    <a:lnTo>
                      <a:pt x="41" y="2709"/>
                    </a:lnTo>
                    <a:lnTo>
                      <a:pt x="18" y="2404"/>
                    </a:lnTo>
                    <a:lnTo>
                      <a:pt x="12" y="2098"/>
                    </a:lnTo>
                    <a:lnTo>
                      <a:pt x="12" y="209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75" name="Freeform 19"/>
              <p:cNvSpPr>
                <a:spLocks/>
              </p:cNvSpPr>
              <p:nvPr userDrawn="1"/>
            </p:nvSpPr>
            <p:spPr bwMode="hidden">
              <a:xfrm>
                <a:off x="288" y="0"/>
                <a:ext cx="840" cy="4316"/>
              </a:xfrm>
              <a:custGeom>
                <a:avLst/>
                <a:gdLst/>
                <a:ahLst/>
                <a:cxnLst>
                  <a:cxn ang="0">
                    <a:pos x="18" y="1948"/>
                  </a:cxn>
                  <a:cxn ang="0">
                    <a:pos x="48" y="1708"/>
                  </a:cxn>
                  <a:cxn ang="0">
                    <a:pos x="96" y="1475"/>
                  </a:cxn>
                  <a:cxn ang="0">
                    <a:pos x="161" y="1235"/>
                  </a:cxn>
                  <a:cxn ang="0">
                    <a:pos x="251" y="995"/>
                  </a:cxn>
                  <a:cxn ang="0">
                    <a:pos x="365" y="755"/>
                  </a:cxn>
                  <a:cxn ang="0">
                    <a:pos x="496" y="510"/>
                  </a:cxn>
                  <a:cxn ang="0">
                    <a:pos x="658" y="258"/>
                  </a:cxn>
                  <a:cxn ang="0">
                    <a:pos x="741" y="132"/>
                  </a:cxn>
                  <a:cxn ang="0">
                    <a:pos x="837" y="0"/>
                  </a:cxn>
                  <a:cxn ang="0">
                    <a:pos x="825" y="0"/>
                  </a:cxn>
                  <a:cxn ang="0">
                    <a:pos x="729" y="132"/>
                  </a:cxn>
                  <a:cxn ang="0">
                    <a:pos x="640" y="258"/>
                  </a:cxn>
                  <a:cxn ang="0">
                    <a:pos x="562" y="384"/>
                  </a:cxn>
                  <a:cxn ang="0">
                    <a:pos x="484" y="510"/>
                  </a:cxn>
                  <a:cxn ang="0">
                    <a:pos x="353" y="755"/>
                  </a:cxn>
                  <a:cxn ang="0">
                    <a:pos x="239" y="995"/>
                  </a:cxn>
                  <a:cxn ang="0">
                    <a:pos x="150" y="1235"/>
                  </a:cxn>
                  <a:cxn ang="0">
                    <a:pos x="84" y="1469"/>
                  </a:cxn>
                  <a:cxn ang="0">
                    <a:pos x="36" y="1702"/>
                  </a:cxn>
                  <a:cxn ang="0">
                    <a:pos x="6" y="1942"/>
                  </a:cxn>
                  <a:cxn ang="0">
                    <a:pos x="0" y="2200"/>
                  </a:cxn>
                  <a:cxn ang="0">
                    <a:pos x="12" y="2470"/>
                  </a:cxn>
                  <a:cxn ang="0">
                    <a:pos x="48" y="2739"/>
                  </a:cxn>
                  <a:cxn ang="0">
                    <a:pos x="114" y="3027"/>
                  </a:cxn>
                  <a:cxn ang="0">
                    <a:pos x="150" y="3171"/>
                  </a:cxn>
                  <a:cxn ang="0">
                    <a:pos x="197" y="3321"/>
                  </a:cxn>
                  <a:cxn ang="0">
                    <a:pos x="245" y="3477"/>
                  </a:cxn>
                  <a:cxn ang="0">
                    <a:pos x="305" y="3639"/>
                  </a:cxn>
                  <a:cxn ang="0">
                    <a:pos x="365" y="3800"/>
                  </a:cxn>
                  <a:cxn ang="0">
                    <a:pos x="437" y="3968"/>
                  </a:cxn>
                  <a:cxn ang="0">
                    <a:pos x="508" y="4136"/>
                  </a:cxn>
                  <a:cxn ang="0">
                    <a:pos x="592" y="4316"/>
                  </a:cxn>
                  <a:cxn ang="0">
                    <a:pos x="604" y="4316"/>
                  </a:cxn>
                  <a:cxn ang="0">
                    <a:pos x="520" y="4136"/>
                  </a:cxn>
                  <a:cxn ang="0">
                    <a:pos x="448" y="3968"/>
                  </a:cxn>
                  <a:cxn ang="0">
                    <a:pos x="377" y="3800"/>
                  </a:cxn>
                  <a:cxn ang="0">
                    <a:pos x="317" y="3639"/>
                  </a:cxn>
                  <a:cxn ang="0">
                    <a:pos x="257" y="3477"/>
                  </a:cxn>
                  <a:cxn ang="0">
                    <a:pos x="209" y="3327"/>
                  </a:cxn>
                  <a:cxn ang="0">
                    <a:pos x="161" y="3171"/>
                  </a:cxn>
                  <a:cxn ang="0">
                    <a:pos x="126" y="3027"/>
                  </a:cxn>
                  <a:cxn ang="0">
                    <a:pos x="60" y="2739"/>
                  </a:cxn>
                  <a:cxn ang="0">
                    <a:pos x="24" y="2470"/>
                  </a:cxn>
                  <a:cxn ang="0">
                    <a:pos x="12" y="2206"/>
                  </a:cxn>
                  <a:cxn ang="0">
                    <a:pos x="18" y="1948"/>
                  </a:cxn>
                  <a:cxn ang="0">
                    <a:pos x="18" y="1948"/>
                  </a:cxn>
                </a:cxnLst>
                <a:rect l="0" t="0" r="r" b="b"/>
                <a:pathLst>
                  <a:path w="837" h="4316">
                    <a:moveTo>
                      <a:pt x="18" y="1948"/>
                    </a:moveTo>
                    <a:lnTo>
                      <a:pt x="48" y="1708"/>
                    </a:lnTo>
                    <a:lnTo>
                      <a:pt x="96" y="1475"/>
                    </a:lnTo>
                    <a:lnTo>
                      <a:pt x="161" y="1235"/>
                    </a:lnTo>
                    <a:lnTo>
                      <a:pt x="251" y="995"/>
                    </a:lnTo>
                    <a:lnTo>
                      <a:pt x="365" y="755"/>
                    </a:lnTo>
                    <a:lnTo>
                      <a:pt x="496" y="510"/>
                    </a:lnTo>
                    <a:lnTo>
                      <a:pt x="658" y="258"/>
                    </a:lnTo>
                    <a:lnTo>
                      <a:pt x="741" y="132"/>
                    </a:lnTo>
                    <a:lnTo>
                      <a:pt x="837" y="0"/>
                    </a:lnTo>
                    <a:lnTo>
                      <a:pt x="825" y="0"/>
                    </a:lnTo>
                    <a:lnTo>
                      <a:pt x="729" y="132"/>
                    </a:lnTo>
                    <a:lnTo>
                      <a:pt x="640" y="258"/>
                    </a:lnTo>
                    <a:lnTo>
                      <a:pt x="562" y="384"/>
                    </a:lnTo>
                    <a:lnTo>
                      <a:pt x="484" y="510"/>
                    </a:lnTo>
                    <a:lnTo>
                      <a:pt x="353" y="755"/>
                    </a:lnTo>
                    <a:lnTo>
                      <a:pt x="239" y="995"/>
                    </a:lnTo>
                    <a:lnTo>
                      <a:pt x="150" y="1235"/>
                    </a:lnTo>
                    <a:lnTo>
                      <a:pt x="84" y="1469"/>
                    </a:lnTo>
                    <a:lnTo>
                      <a:pt x="36" y="1702"/>
                    </a:lnTo>
                    <a:lnTo>
                      <a:pt x="6" y="1942"/>
                    </a:lnTo>
                    <a:lnTo>
                      <a:pt x="0" y="2200"/>
                    </a:lnTo>
                    <a:lnTo>
                      <a:pt x="12" y="2470"/>
                    </a:lnTo>
                    <a:lnTo>
                      <a:pt x="48" y="2739"/>
                    </a:lnTo>
                    <a:lnTo>
                      <a:pt x="114" y="3027"/>
                    </a:lnTo>
                    <a:lnTo>
                      <a:pt x="150" y="3171"/>
                    </a:lnTo>
                    <a:lnTo>
                      <a:pt x="197" y="3321"/>
                    </a:lnTo>
                    <a:lnTo>
                      <a:pt x="245" y="3477"/>
                    </a:lnTo>
                    <a:lnTo>
                      <a:pt x="305" y="3639"/>
                    </a:lnTo>
                    <a:lnTo>
                      <a:pt x="365" y="3800"/>
                    </a:lnTo>
                    <a:lnTo>
                      <a:pt x="437" y="3968"/>
                    </a:lnTo>
                    <a:lnTo>
                      <a:pt x="508" y="4136"/>
                    </a:lnTo>
                    <a:lnTo>
                      <a:pt x="592" y="4316"/>
                    </a:lnTo>
                    <a:lnTo>
                      <a:pt x="604" y="4316"/>
                    </a:lnTo>
                    <a:lnTo>
                      <a:pt x="520" y="4136"/>
                    </a:lnTo>
                    <a:lnTo>
                      <a:pt x="448" y="3968"/>
                    </a:lnTo>
                    <a:lnTo>
                      <a:pt x="377" y="3800"/>
                    </a:lnTo>
                    <a:lnTo>
                      <a:pt x="317" y="3639"/>
                    </a:lnTo>
                    <a:lnTo>
                      <a:pt x="257" y="3477"/>
                    </a:lnTo>
                    <a:lnTo>
                      <a:pt x="209" y="3327"/>
                    </a:lnTo>
                    <a:lnTo>
                      <a:pt x="161" y="3171"/>
                    </a:lnTo>
                    <a:lnTo>
                      <a:pt x="126" y="3027"/>
                    </a:lnTo>
                    <a:lnTo>
                      <a:pt x="60" y="2739"/>
                    </a:lnTo>
                    <a:lnTo>
                      <a:pt x="24" y="2470"/>
                    </a:lnTo>
                    <a:lnTo>
                      <a:pt x="12" y="2206"/>
                    </a:lnTo>
                    <a:lnTo>
                      <a:pt x="18" y="1948"/>
                    </a:lnTo>
                    <a:lnTo>
                      <a:pt x="18" y="1948"/>
                    </a:lnTo>
                    <a:close/>
                  </a:path>
                </a:pathLst>
              </a:custGeom>
              <a:gradFill rotWithShape="0">
                <a:gsLst>
                  <a:gs pos="0">
                    <a:schemeClr val="bg1"/>
                  </a:gs>
                  <a:gs pos="100000">
                    <a:schemeClr val="bg1">
                      <a:gamma/>
                      <a:shade val="66667"/>
                      <a:invGamma/>
                    </a:schemeClr>
                  </a:gs>
                </a:gsLst>
                <a:lin ang="5400000" scaled="1"/>
              </a:gradFill>
              <a:ln w="9525">
                <a:noFill/>
                <a:round/>
                <a:headEnd/>
                <a:tailEnd/>
              </a:ln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147476" name="Freeform 20"/>
            <p:cNvSpPr>
              <a:spLocks/>
            </p:cNvSpPr>
            <p:nvPr/>
          </p:nvSpPr>
          <p:spPr bwMode="hidden">
            <a:xfrm>
              <a:off x="6" y="2901"/>
              <a:ext cx="606" cy="1415"/>
            </a:xfrm>
            <a:custGeom>
              <a:avLst/>
              <a:gdLst/>
              <a:ahLst/>
              <a:cxnLst>
                <a:cxn ang="0">
                  <a:pos x="0" y="54"/>
                </a:cxn>
                <a:cxn ang="0">
                  <a:pos x="42" y="228"/>
                </a:cxn>
                <a:cxn ang="0">
                  <a:pos x="96" y="402"/>
                </a:cxn>
                <a:cxn ang="0">
                  <a:pos x="161" y="576"/>
                </a:cxn>
                <a:cxn ang="0">
                  <a:pos x="227" y="744"/>
                </a:cxn>
                <a:cxn ang="0">
                  <a:pos x="305" y="917"/>
                </a:cxn>
                <a:cxn ang="0">
                  <a:pos x="389" y="1085"/>
                </a:cxn>
                <a:cxn ang="0">
                  <a:pos x="484" y="1253"/>
                </a:cxn>
                <a:cxn ang="0">
                  <a:pos x="586" y="1415"/>
                </a:cxn>
                <a:cxn ang="0">
                  <a:pos x="604" y="1415"/>
                </a:cxn>
                <a:cxn ang="0">
                  <a:pos x="496" y="1247"/>
                </a:cxn>
                <a:cxn ang="0">
                  <a:pos x="401" y="1073"/>
                </a:cxn>
                <a:cxn ang="0">
                  <a:pos x="311" y="899"/>
                </a:cxn>
                <a:cxn ang="0">
                  <a:pos x="233" y="720"/>
                </a:cxn>
                <a:cxn ang="0">
                  <a:pos x="161" y="546"/>
                </a:cxn>
                <a:cxn ang="0">
                  <a:pos x="102" y="366"/>
                </a:cxn>
                <a:cxn ang="0">
                  <a:pos x="48" y="180"/>
                </a:cxn>
                <a:cxn ang="0">
                  <a:pos x="0" y="0"/>
                </a:cxn>
                <a:cxn ang="0">
                  <a:pos x="0" y="54"/>
                </a:cxn>
                <a:cxn ang="0">
                  <a:pos x="0" y="54"/>
                </a:cxn>
              </a:cxnLst>
              <a:rect l="0" t="0" r="r" b="b"/>
              <a:pathLst>
                <a:path w="604" h="1415">
                  <a:moveTo>
                    <a:pt x="0" y="54"/>
                  </a:moveTo>
                  <a:lnTo>
                    <a:pt x="42" y="228"/>
                  </a:lnTo>
                  <a:lnTo>
                    <a:pt x="96" y="402"/>
                  </a:lnTo>
                  <a:lnTo>
                    <a:pt x="161" y="576"/>
                  </a:lnTo>
                  <a:lnTo>
                    <a:pt x="227" y="744"/>
                  </a:lnTo>
                  <a:lnTo>
                    <a:pt x="305" y="917"/>
                  </a:lnTo>
                  <a:lnTo>
                    <a:pt x="389" y="1085"/>
                  </a:lnTo>
                  <a:lnTo>
                    <a:pt x="484" y="1253"/>
                  </a:lnTo>
                  <a:lnTo>
                    <a:pt x="586" y="1415"/>
                  </a:lnTo>
                  <a:lnTo>
                    <a:pt x="604" y="1415"/>
                  </a:lnTo>
                  <a:lnTo>
                    <a:pt x="496" y="1247"/>
                  </a:lnTo>
                  <a:lnTo>
                    <a:pt x="401" y="1073"/>
                  </a:lnTo>
                  <a:lnTo>
                    <a:pt x="311" y="899"/>
                  </a:lnTo>
                  <a:lnTo>
                    <a:pt x="233" y="720"/>
                  </a:lnTo>
                  <a:lnTo>
                    <a:pt x="161" y="546"/>
                  </a:lnTo>
                  <a:lnTo>
                    <a:pt x="102" y="366"/>
                  </a:lnTo>
                  <a:lnTo>
                    <a:pt x="48" y="180"/>
                  </a:lnTo>
                  <a:lnTo>
                    <a:pt x="0" y="0"/>
                  </a:lnTo>
                  <a:lnTo>
                    <a:pt x="0" y="54"/>
                  </a:lnTo>
                  <a:lnTo>
                    <a:pt x="0" y="54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77" name="Freeform 21"/>
            <p:cNvSpPr>
              <a:spLocks/>
            </p:cNvSpPr>
            <p:nvPr/>
          </p:nvSpPr>
          <p:spPr bwMode="hidden">
            <a:xfrm>
              <a:off x="6" y="3890"/>
              <a:ext cx="228" cy="426"/>
            </a:xfrm>
            <a:custGeom>
              <a:avLst/>
              <a:gdLst/>
              <a:ahLst/>
              <a:cxnLst>
                <a:cxn ang="0">
                  <a:pos x="0" y="30"/>
                </a:cxn>
                <a:cxn ang="0">
                  <a:pos x="108" y="240"/>
                </a:cxn>
                <a:cxn ang="0">
                  <a:pos x="215" y="426"/>
                </a:cxn>
                <a:cxn ang="0">
                  <a:pos x="227" y="426"/>
                </a:cxn>
                <a:cxn ang="0">
                  <a:pos x="167" y="330"/>
                </a:cxn>
                <a:cxn ang="0">
                  <a:pos x="114" y="222"/>
                </a:cxn>
                <a:cxn ang="0">
                  <a:pos x="0" y="0"/>
                </a:cxn>
                <a:cxn ang="0">
                  <a:pos x="0" y="30"/>
                </a:cxn>
                <a:cxn ang="0">
                  <a:pos x="0" y="30"/>
                </a:cxn>
              </a:cxnLst>
              <a:rect l="0" t="0" r="r" b="b"/>
              <a:pathLst>
                <a:path w="227" h="426">
                  <a:moveTo>
                    <a:pt x="0" y="30"/>
                  </a:moveTo>
                  <a:lnTo>
                    <a:pt x="108" y="240"/>
                  </a:lnTo>
                  <a:lnTo>
                    <a:pt x="215" y="426"/>
                  </a:lnTo>
                  <a:lnTo>
                    <a:pt x="227" y="426"/>
                  </a:lnTo>
                  <a:lnTo>
                    <a:pt x="167" y="330"/>
                  </a:lnTo>
                  <a:lnTo>
                    <a:pt x="114" y="222"/>
                  </a:lnTo>
                  <a:lnTo>
                    <a:pt x="0" y="0"/>
                  </a:lnTo>
                  <a:lnTo>
                    <a:pt x="0" y="30"/>
                  </a:lnTo>
                  <a:lnTo>
                    <a:pt x="0" y="30"/>
                  </a:lnTo>
                  <a:close/>
                </a:path>
              </a:pathLst>
            </a:custGeom>
            <a:gradFill rotWithShape="0">
              <a:gsLst>
                <a:gs pos="0">
                  <a:schemeClr val="bg2"/>
                </a:gs>
                <a:gs pos="100000">
                  <a:schemeClr val="bg2">
                    <a:gamma/>
                    <a:shade val="60784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78" name="Freeform 22"/>
            <p:cNvSpPr>
              <a:spLocks/>
            </p:cNvSpPr>
            <p:nvPr/>
          </p:nvSpPr>
          <p:spPr bwMode="hidden">
            <a:xfrm>
              <a:off x="4776" y="0"/>
              <a:ext cx="984" cy="1786"/>
            </a:xfrm>
            <a:custGeom>
              <a:avLst/>
              <a:gdLst/>
              <a:ahLst/>
              <a:cxnLst>
                <a:cxn ang="0">
                  <a:pos x="981" y="1786"/>
                </a:cxn>
                <a:cxn ang="0">
                  <a:pos x="981" y="1720"/>
                </a:cxn>
                <a:cxn ang="0">
                  <a:pos x="969" y="1666"/>
                </a:cxn>
                <a:cxn ang="0">
                  <a:pos x="957" y="1613"/>
                </a:cxn>
                <a:cxn ang="0">
                  <a:pos x="921" y="1487"/>
                </a:cxn>
                <a:cxn ang="0">
                  <a:pos x="885" y="1361"/>
                </a:cxn>
                <a:cxn ang="0">
                  <a:pos x="796" y="1121"/>
                </a:cxn>
                <a:cxn ang="0">
                  <a:pos x="682" y="899"/>
                </a:cxn>
                <a:cxn ang="0">
                  <a:pos x="562" y="689"/>
                </a:cxn>
                <a:cxn ang="0">
                  <a:pos x="431" y="498"/>
                </a:cxn>
                <a:cxn ang="0">
                  <a:pos x="293" y="318"/>
                </a:cxn>
                <a:cxn ang="0">
                  <a:pos x="150" y="150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38" y="150"/>
                </a:cxn>
                <a:cxn ang="0">
                  <a:pos x="275" y="318"/>
                </a:cxn>
                <a:cxn ang="0">
                  <a:pos x="413" y="498"/>
                </a:cxn>
                <a:cxn ang="0">
                  <a:pos x="545" y="689"/>
                </a:cxn>
                <a:cxn ang="0">
                  <a:pos x="670" y="899"/>
                </a:cxn>
                <a:cxn ang="0">
                  <a:pos x="778" y="1121"/>
                </a:cxn>
                <a:cxn ang="0">
                  <a:pos x="873" y="1361"/>
                </a:cxn>
                <a:cxn ang="0">
                  <a:pos x="909" y="1487"/>
                </a:cxn>
                <a:cxn ang="0">
                  <a:pos x="945" y="1619"/>
                </a:cxn>
                <a:cxn ang="0">
                  <a:pos x="963" y="1702"/>
                </a:cxn>
                <a:cxn ang="0">
                  <a:pos x="981" y="1786"/>
                </a:cxn>
                <a:cxn ang="0">
                  <a:pos x="981" y="1786"/>
                </a:cxn>
              </a:cxnLst>
              <a:rect l="0" t="0" r="r" b="b"/>
              <a:pathLst>
                <a:path w="981" h="1786">
                  <a:moveTo>
                    <a:pt x="981" y="1786"/>
                  </a:moveTo>
                  <a:lnTo>
                    <a:pt x="981" y="1720"/>
                  </a:lnTo>
                  <a:lnTo>
                    <a:pt x="969" y="1666"/>
                  </a:lnTo>
                  <a:lnTo>
                    <a:pt x="957" y="1613"/>
                  </a:lnTo>
                  <a:lnTo>
                    <a:pt x="921" y="1487"/>
                  </a:lnTo>
                  <a:lnTo>
                    <a:pt x="885" y="1361"/>
                  </a:lnTo>
                  <a:lnTo>
                    <a:pt x="796" y="1121"/>
                  </a:lnTo>
                  <a:lnTo>
                    <a:pt x="682" y="899"/>
                  </a:lnTo>
                  <a:lnTo>
                    <a:pt x="562" y="689"/>
                  </a:lnTo>
                  <a:lnTo>
                    <a:pt x="431" y="498"/>
                  </a:lnTo>
                  <a:lnTo>
                    <a:pt x="293" y="318"/>
                  </a:lnTo>
                  <a:lnTo>
                    <a:pt x="150" y="150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38" y="150"/>
                  </a:lnTo>
                  <a:lnTo>
                    <a:pt x="275" y="318"/>
                  </a:lnTo>
                  <a:lnTo>
                    <a:pt x="413" y="498"/>
                  </a:lnTo>
                  <a:lnTo>
                    <a:pt x="545" y="689"/>
                  </a:lnTo>
                  <a:lnTo>
                    <a:pt x="670" y="899"/>
                  </a:lnTo>
                  <a:lnTo>
                    <a:pt x="778" y="1121"/>
                  </a:lnTo>
                  <a:lnTo>
                    <a:pt x="873" y="1361"/>
                  </a:lnTo>
                  <a:lnTo>
                    <a:pt x="909" y="1487"/>
                  </a:lnTo>
                  <a:lnTo>
                    <a:pt x="945" y="1619"/>
                  </a:lnTo>
                  <a:lnTo>
                    <a:pt x="963" y="1702"/>
                  </a:lnTo>
                  <a:lnTo>
                    <a:pt x="981" y="1786"/>
                  </a:lnTo>
                  <a:lnTo>
                    <a:pt x="981" y="1786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79" name="Freeform 23"/>
            <p:cNvSpPr>
              <a:spLocks/>
            </p:cNvSpPr>
            <p:nvPr/>
          </p:nvSpPr>
          <p:spPr bwMode="hidden">
            <a:xfrm>
              <a:off x="5041" y="0"/>
              <a:ext cx="719" cy="845"/>
            </a:xfrm>
            <a:custGeom>
              <a:avLst/>
              <a:gdLst/>
              <a:ahLst/>
              <a:cxnLst>
                <a:cxn ang="0">
                  <a:pos x="717" y="845"/>
                </a:cxn>
                <a:cxn ang="0">
                  <a:pos x="717" y="821"/>
                </a:cxn>
                <a:cxn ang="0">
                  <a:pos x="574" y="605"/>
                </a:cxn>
                <a:cxn ang="0">
                  <a:pos x="406" y="396"/>
                </a:cxn>
                <a:cxn ang="0">
                  <a:pos x="221" y="192"/>
                </a:cxn>
                <a:cxn ang="0">
                  <a:pos x="17" y="0"/>
                </a:cxn>
                <a:cxn ang="0">
                  <a:pos x="0" y="0"/>
                </a:cxn>
                <a:cxn ang="0">
                  <a:pos x="209" y="198"/>
                </a:cxn>
                <a:cxn ang="0">
                  <a:pos x="400" y="408"/>
                </a:cxn>
                <a:cxn ang="0">
                  <a:pos x="568" y="623"/>
                </a:cxn>
                <a:cxn ang="0">
                  <a:pos x="717" y="845"/>
                </a:cxn>
                <a:cxn ang="0">
                  <a:pos x="717" y="845"/>
                </a:cxn>
              </a:cxnLst>
              <a:rect l="0" t="0" r="r" b="b"/>
              <a:pathLst>
                <a:path w="717" h="845">
                  <a:moveTo>
                    <a:pt x="717" y="845"/>
                  </a:moveTo>
                  <a:lnTo>
                    <a:pt x="717" y="821"/>
                  </a:lnTo>
                  <a:lnTo>
                    <a:pt x="574" y="605"/>
                  </a:lnTo>
                  <a:lnTo>
                    <a:pt x="406" y="396"/>
                  </a:lnTo>
                  <a:lnTo>
                    <a:pt x="221" y="192"/>
                  </a:lnTo>
                  <a:lnTo>
                    <a:pt x="17" y="0"/>
                  </a:lnTo>
                  <a:lnTo>
                    <a:pt x="0" y="0"/>
                  </a:lnTo>
                  <a:lnTo>
                    <a:pt x="209" y="198"/>
                  </a:lnTo>
                  <a:lnTo>
                    <a:pt x="400" y="408"/>
                  </a:lnTo>
                  <a:lnTo>
                    <a:pt x="568" y="623"/>
                  </a:lnTo>
                  <a:lnTo>
                    <a:pt x="717" y="845"/>
                  </a:lnTo>
                  <a:lnTo>
                    <a:pt x="717" y="845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80" name="Freeform 24"/>
            <p:cNvSpPr>
              <a:spLocks/>
            </p:cNvSpPr>
            <p:nvPr/>
          </p:nvSpPr>
          <p:spPr bwMode="hidden">
            <a:xfrm>
              <a:off x="5352" y="0"/>
              <a:ext cx="408" cy="414"/>
            </a:xfrm>
            <a:custGeom>
              <a:avLst/>
              <a:gdLst/>
              <a:ahLst/>
              <a:cxnLst>
                <a:cxn ang="0">
                  <a:pos x="407" y="414"/>
                </a:cxn>
                <a:cxn ang="0">
                  <a:pos x="407" y="396"/>
                </a:cxn>
                <a:cxn ang="0">
                  <a:pos x="222" y="192"/>
                </a:cxn>
                <a:cxn ang="0">
                  <a:pos x="12" y="0"/>
                </a:cxn>
                <a:cxn ang="0">
                  <a:pos x="0" y="0"/>
                </a:cxn>
                <a:cxn ang="0">
                  <a:pos x="108" y="102"/>
                </a:cxn>
                <a:cxn ang="0">
                  <a:pos x="216" y="204"/>
                </a:cxn>
                <a:cxn ang="0">
                  <a:pos x="407" y="414"/>
                </a:cxn>
                <a:cxn ang="0">
                  <a:pos x="407" y="414"/>
                </a:cxn>
              </a:cxnLst>
              <a:rect l="0" t="0" r="r" b="b"/>
              <a:pathLst>
                <a:path w="407" h="414">
                  <a:moveTo>
                    <a:pt x="407" y="414"/>
                  </a:moveTo>
                  <a:lnTo>
                    <a:pt x="407" y="396"/>
                  </a:lnTo>
                  <a:lnTo>
                    <a:pt x="222" y="192"/>
                  </a:lnTo>
                  <a:lnTo>
                    <a:pt x="12" y="0"/>
                  </a:lnTo>
                  <a:lnTo>
                    <a:pt x="0" y="0"/>
                  </a:lnTo>
                  <a:lnTo>
                    <a:pt x="108" y="102"/>
                  </a:lnTo>
                  <a:lnTo>
                    <a:pt x="216" y="204"/>
                  </a:lnTo>
                  <a:lnTo>
                    <a:pt x="407" y="414"/>
                  </a:lnTo>
                  <a:lnTo>
                    <a:pt x="407" y="414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81" name="Freeform 25"/>
            <p:cNvSpPr>
              <a:spLocks/>
            </p:cNvSpPr>
            <p:nvPr/>
          </p:nvSpPr>
          <p:spPr bwMode="hidden">
            <a:xfrm>
              <a:off x="6" y="0"/>
              <a:ext cx="858" cy="1409"/>
            </a:xfrm>
            <a:custGeom>
              <a:avLst/>
              <a:gdLst/>
              <a:ahLst/>
              <a:cxnLst>
                <a:cxn ang="0">
                  <a:pos x="0" y="1361"/>
                </a:cxn>
                <a:cxn ang="0">
                  <a:pos x="0" y="1409"/>
                </a:cxn>
                <a:cxn ang="0">
                  <a:pos x="54" y="1211"/>
                </a:cxn>
                <a:cxn ang="0">
                  <a:pos x="126" y="1013"/>
                </a:cxn>
                <a:cxn ang="0">
                  <a:pos x="215" y="827"/>
                </a:cxn>
                <a:cxn ang="0">
                  <a:pos x="311" y="647"/>
                </a:cxn>
                <a:cxn ang="0">
                  <a:pos x="431" y="474"/>
                </a:cxn>
                <a:cxn ang="0">
                  <a:pos x="556" y="312"/>
                </a:cxn>
                <a:cxn ang="0">
                  <a:pos x="700" y="150"/>
                </a:cxn>
                <a:cxn ang="0">
                  <a:pos x="855" y="0"/>
                </a:cxn>
                <a:cxn ang="0">
                  <a:pos x="837" y="0"/>
                </a:cxn>
                <a:cxn ang="0">
                  <a:pos x="688" y="144"/>
                </a:cxn>
                <a:cxn ang="0">
                  <a:pos x="550" y="300"/>
                </a:cxn>
                <a:cxn ang="0">
                  <a:pos x="425" y="462"/>
                </a:cxn>
                <a:cxn ang="0">
                  <a:pos x="311" y="629"/>
                </a:cxn>
                <a:cxn ang="0">
                  <a:pos x="215" y="803"/>
                </a:cxn>
                <a:cxn ang="0">
                  <a:pos x="132" y="983"/>
                </a:cxn>
                <a:cxn ang="0">
                  <a:pos x="60" y="1169"/>
                </a:cxn>
                <a:cxn ang="0">
                  <a:pos x="0" y="1361"/>
                </a:cxn>
                <a:cxn ang="0">
                  <a:pos x="0" y="1361"/>
                </a:cxn>
              </a:cxnLst>
              <a:rect l="0" t="0" r="r" b="b"/>
              <a:pathLst>
                <a:path w="855" h="1409">
                  <a:moveTo>
                    <a:pt x="0" y="1361"/>
                  </a:moveTo>
                  <a:lnTo>
                    <a:pt x="0" y="1409"/>
                  </a:lnTo>
                  <a:lnTo>
                    <a:pt x="54" y="1211"/>
                  </a:lnTo>
                  <a:lnTo>
                    <a:pt x="126" y="1013"/>
                  </a:lnTo>
                  <a:lnTo>
                    <a:pt x="215" y="827"/>
                  </a:lnTo>
                  <a:lnTo>
                    <a:pt x="311" y="647"/>
                  </a:lnTo>
                  <a:lnTo>
                    <a:pt x="431" y="474"/>
                  </a:lnTo>
                  <a:lnTo>
                    <a:pt x="556" y="312"/>
                  </a:lnTo>
                  <a:lnTo>
                    <a:pt x="700" y="150"/>
                  </a:lnTo>
                  <a:lnTo>
                    <a:pt x="855" y="0"/>
                  </a:lnTo>
                  <a:lnTo>
                    <a:pt x="837" y="0"/>
                  </a:lnTo>
                  <a:lnTo>
                    <a:pt x="688" y="144"/>
                  </a:lnTo>
                  <a:lnTo>
                    <a:pt x="550" y="300"/>
                  </a:lnTo>
                  <a:lnTo>
                    <a:pt x="425" y="462"/>
                  </a:lnTo>
                  <a:lnTo>
                    <a:pt x="311" y="629"/>
                  </a:lnTo>
                  <a:lnTo>
                    <a:pt x="215" y="803"/>
                  </a:lnTo>
                  <a:lnTo>
                    <a:pt x="132" y="983"/>
                  </a:lnTo>
                  <a:lnTo>
                    <a:pt x="60" y="1169"/>
                  </a:lnTo>
                  <a:lnTo>
                    <a:pt x="0" y="1361"/>
                  </a:lnTo>
                  <a:lnTo>
                    <a:pt x="0" y="1361"/>
                  </a:lnTo>
                  <a:close/>
                </a:path>
              </a:pathLst>
            </a:custGeom>
            <a:gradFill rotWithShape="0">
              <a:gsLst>
                <a:gs pos="0">
                  <a:schemeClr val="bg1"/>
                </a:gs>
                <a:gs pos="100000">
                  <a:schemeClr val="bg1">
                    <a:gamma/>
                    <a:shade val="94118"/>
                    <a:invGamma/>
                  </a:schemeClr>
                </a:gs>
              </a:gsLst>
              <a:lin ang="5400000" scaled="1"/>
            </a:gra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82" name="Freeform 26"/>
            <p:cNvSpPr>
              <a:spLocks/>
            </p:cNvSpPr>
            <p:nvPr/>
          </p:nvSpPr>
          <p:spPr bwMode="hidden">
            <a:xfrm>
              <a:off x="6" y="0"/>
              <a:ext cx="588" cy="599"/>
            </a:xfrm>
            <a:custGeom>
              <a:avLst/>
              <a:gdLst/>
              <a:ahLst/>
              <a:cxnLst>
                <a:cxn ang="0">
                  <a:pos x="586" y="0"/>
                </a:cxn>
                <a:cxn ang="0">
                  <a:pos x="568" y="0"/>
                </a:cxn>
                <a:cxn ang="0">
                  <a:pos x="407" y="132"/>
                </a:cxn>
                <a:cxn ang="0">
                  <a:pos x="257" y="270"/>
                </a:cxn>
                <a:cxn ang="0">
                  <a:pos x="120" y="420"/>
                </a:cxn>
                <a:cxn ang="0">
                  <a:pos x="0" y="575"/>
                </a:cxn>
                <a:cxn ang="0">
                  <a:pos x="0" y="599"/>
                </a:cxn>
                <a:cxn ang="0">
                  <a:pos x="120" y="432"/>
                </a:cxn>
                <a:cxn ang="0">
                  <a:pos x="257" y="282"/>
                </a:cxn>
                <a:cxn ang="0">
                  <a:pos x="413" y="138"/>
                </a:cxn>
                <a:cxn ang="0">
                  <a:pos x="586" y="0"/>
                </a:cxn>
                <a:cxn ang="0">
                  <a:pos x="586" y="0"/>
                </a:cxn>
              </a:cxnLst>
              <a:rect l="0" t="0" r="r" b="b"/>
              <a:pathLst>
                <a:path w="586" h="599">
                  <a:moveTo>
                    <a:pt x="586" y="0"/>
                  </a:moveTo>
                  <a:lnTo>
                    <a:pt x="568" y="0"/>
                  </a:lnTo>
                  <a:lnTo>
                    <a:pt x="407" y="132"/>
                  </a:lnTo>
                  <a:lnTo>
                    <a:pt x="257" y="270"/>
                  </a:lnTo>
                  <a:lnTo>
                    <a:pt x="120" y="420"/>
                  </a:lnTo>
                  <a:lnTo>
                    <a:pt x="0" y="575"/>
                  </a:lnTo>
                  <a:lnTo>
                    <a:pt x="0" y="599"/>
                  </a:lnTo>
                  <a:lnTo>
                    <a:pt x="120" y="432"/>
                  </a:lnTo>
                  <a:lnTo>
                    <a:pt x="257" y="282"/>
                  </a:lnTo>
                  <a:lnTo>
                    <a:pt x="413" y="138"/>
                  </a:lnTo>
                  <a:lnTo>
                    <a:pt x="586" y="0"/>
                  </a:lnTo>
                  <a:lnTo>
                    <a:pt x="586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83" name="Freeform 27"/>
            <p:cNvSpPr>
              <a:spLocks/>
            </p:cNvSpPr>
            <p:nvPr/>
          </p:nvSpPr>
          <p:spPr bwMode="hidden">
            <a:xfrm>
              <a:off x="6" y="0"/>
              <a:ext cx="270" cy="252"/>
            </a:xfrm>
            <a:custGeom>
              <a:avLst/>
              <a:gdLst/>
              <a:ahLst/>
              <a:cxnLst>
                <a:cxn ang="0">
                  <a:pos x="269" y="0"/>
                </a:cxn>
                <a:cxn ang="0">
                  <a:pos x="251" y="0"/>
                </a:cxn>
                <a:cxn ang="0">
                  <a:pos x="120" y="114"/>
                </a:cxn>
                <a:cxn ang="0">
                  <a:pos x="60" y="174"/>
                </a:cxn>
                <a:cxn ang="0">
                  <a:pos x="0" y="234"/>
                </a:cxn>
                <a:cxn ang="0">
                  <a:pos x="0" y="252"/>
                </a:cxn>
                <a:cxn ang="0">
                  <a:pos x="126" y="120"/>
                </a:cxn>
                <a:cxn ang="0">
                  <a:pos x="269" y="0"/>
                </a:cxn>
                <a:cxn ang="0">
                  <a:pos x="269" y="0"/>
                </a:cxn>
              </a:cxnLst>
              <a:rect l="0" t="0" r="r" b="b"/>
              <a:pathLst>
                <a:path w="269" h="252">
                  <a:moveTo>
                    <a:pt x="269" y="0"/>
                  </a:moveTo>
                  <a:lnTo>
                    <a:pt x="251" y="0"/>
                  </a:lnTo>
                  <a:lnTo>
                    <a:pt x="120" y="114"/>
                  </a:lnTo>
                  <a:lnTo>
                    <a:pt x="60" y="174"/>
                  </a:lnTo>
                  <a:lnTo>
                    <a:pt x="0" y="234"/>
                  </a:lnTo>
                  <a:lnTo>
                    <a:pt x="0" y="252"/>
                  </a:lnTo>
                  <a:lnTo>
                    <a:pt x="126" y="120"/>
                  </a:lnTo>
                  <a:lnTo>
                    <a:pt x="269" y="0"/>
                  </a:lnTo>
                  <a:lnTo>
                    <a:pt x="269" y="0"/>
                  </a:lnTo>
                  <a:close/>
                </a:path>
              </a:pathLst>
            </a:custGeom>
            <a:solidFill>
              <a:schemeClr val="bg1"/>
            </a:solidFill>
            <a:ln w="9525">
              <a:noFill/>
              <a:round/>
              <a:headEnd/>
              <a:tailEnd/>
            </a:ln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84" name="Line 28"/>
            <p:cNvSpPr>
              <a:spLocks noChangeShapeType="1"/>
            </p:cNvSpPr>
            <p:nvPr/>
          </p:nvSpPr>
          <p:spPr bwMode="hidden">
            <a:xfrm>
              <a:off x="1" y="2749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85" name="Line 29"/>
            <p:cNvSpPr>
              <a:spLocks noChangeShapeType="1"/>
            </p:cNvSpPr>
            <p:nvPr/>
          </p:nvSpPr>
          <p:spPr bwMode="hidden">
            <a:xfrm>
              <a:off x="1" y="2356"/>
              <a:ext cx="5758" cy="0"/>
            </a:xfrm>
            <a:prstGeom prst="line">
              <a:avLst/>
            </a:prstGeom>
            <a:noFill/>
            <a:ln w="15875">
              <a:solidFill>
                <a:schemeClr val="bg1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86" name="Line 30"/>
            <p:cNvSpPr>
              <a:spLocks noChangeShapeType="1"/>
            </p:cNvSpPr>
            <p:nvPr/>
          </p:nvSpPr>
          <p:spPr bwMode="hidden">
            <a:xfrm>
              <a:off x="1" y="3142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grpSp>
          <p:nvGrpSpPr>
            <p:cNvPr id="3095" name="Group 31"/>
            <p:cNvGrpSpPr>
              <a:grpSpLocks/>
            </p:cNvGrpSpPr>
            <p:nvPr/>
          </p:nvGrpSpPr>
          <p:grpSpPr bwMode="auto">
            <a:xfrm>
              <a:off x="1" y="392"/>
              <a:ext cx="5758" cy="1571"/>
              <a:chOff x="1" y="392"/>
              <a:chExt cx="5758" cy="1571"/>
            </a:xfrm>
          </p:grpSpPr>
          <p:sp>
            <p:nvSpPr>
              <p:cNvPr id="147488" name="Line 32"/>
              <p:cNvSpPr>
                <a:spLocks noChangeShapeType="1"/>
              </p:cNvSpPr>
              <p:nvPr userDrawn="1"/>
            </p:nvSpPr>
            <p:spPr bwMode="hidden">
              <a:xfrm>
                <a:off x="1" y="784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89" name="Line 33"/>
              <p:cNvSpPr>
                <a:spLocks noChangeShapeType="1"/>
              </p:cNvSpPr>
              <p:nvPr userDrawn="1"/>
            </p:nvSpPr>
            <p:spPr bwMode="hidden">
              <a:xfrm>
                <a:off x="1" y="1963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90" name="Line 34"/>
              <p:cNvSpPr>
                <a:spLocks noChangeShapeType="1"/>
              </p:cNvSpPr>
              <p:nvPr userDrawn="1"/>
            </p:nvSpPr>
            <p:spPr bwMode="hidden">
              <a:xfrm>
                <a:off x="1" y="1570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91" name="Line 35"/>
              <p:cNvSpPr>
                <a:spLocks noChangeShapeType="1"/>
              </p:cNvSpPr>
              <p:nvPr userDrawn="1"/>
            </p:nvSpPr>
            <p:spPr bwMode="hidden">
              <a:xfrm>
                <a:off x="1" y="1177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  <p:sp>
            <p:nvSpPr>
              <p:cNvPr id="147492" name="Line 36"/>
              <p:cNvSpPr>
                <a:spLocks noChangeShapeType="1"/>
              </p:cNvSpPr>
              <p:nvPr userDrawn="1"/>
            </p:nvSpPr>
            <p:spPr bwMode="hidden">
              <a:xfrm>
                <a:off x="1" y="392"/>
                <a:ext cx="5758" cy="0"/>
              </a:xfrm>
              <a:prstGeom prst="line">
                <a:avLst/>
              </a:prstGeom>
              <a:noFill/>
              <a:ln w="15875">
                <a:solidFill>
                  <a:schemeClr val="bg1"/>
                </a:solidFill>
                <a:round/>
                <a:headEnd/>
                <a:tailEnd/>
              </a:ln>
              <a:effectLst/>
            </p:spPr>
            <p:txBody>
              <a:bodyPr/>
              <a:lstStyle/>
              <a:p>
                <a:pPr>
                  <a:defRPr/>
                </a:pPr>
                <a:endParaRPr lang="th-TH"/>
              </a:p>
            </p:txBody>
          </p:sp>
        </p:grpSp>
        <p:sp>
          <p:nvSpPr>
            <p:cNvPr id="147493" name="Line 37"/>
            <p:cNvSpPr>
              <a:spLocks noChangeShapeType="1"/>
            </p:cNvSpPr>
            <p:nvPr/>
          </p:nvSpPr>
          <p:spPr bwMode="hidden">
            <a:xfrm>
              <a:off x="1" y="3928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  <p:sp>
          <p:nvSpPr>
            <p:cNvPr id="147494" name="Line 38"/>
            <p:cNvSpPr>
              <a:spLocks noChangeShapeType="1"/>
            </p:cNvSpPr>
            <p:nvPr/>
          </p:nvSpPr>
          <p:spPr bwMode="hidden">
            <a:xfrm>
              <a:off x="1" y="3535"/>
              <a:ext cx="5758" cy="0"/>
            </a:xfrm>
            <a:prstGeom prst="line">
              <a:avLst/>
            </a:prstGeom>
            <a:noFill/>
            <a:ln w="15875">
              <a:solidFill>
                <a:schemeClr val="bg2"/>
              </a:solidFill>
              <a:round/>
              <a:headEnd/>
              <a:tailEnd/>
            </a:ln>
            <a:effectLst/>
          </p:spPr>
          <p:txBody>
            <a:bodyPr/>
            <a:lstStyle/>
            <a:p>
              <a:pPr>
                <a:defRPr/>
              </a:pPr>
              <a:endParaRPr lang="th-TH"/>
            </a:p>
          </p:txBody>
        </p:sp>
      </p:grpSp>
      <p:sp>
        <p:nvSpPr>
          <p:cNvPr id="147495" name="Rectangle 39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7813"/>
            <a:ext cx="8229600" cy="11398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1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147496" name="Rectangle 40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7497" name="Rectangle 41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47498" name="Rectangle 42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3638"/>
            <a:ext cx="21336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effectLst>
                  <a:outerShdw blurRad="38100" dist="38100" dir="2700000" algn="tl">
                    <a:srgbClr val="000000"/>
                  </a:outerShdw>
                </a:effectLst>
              </a:defRPr>
            </a:lvl1pPr>
          </a:lstStyle>
          <a:p>
            <a:pPr>
              <a:defRPr/>
            </a:pPr>
            <a:fld id="{996E2BBB-0CCC-4707-98A6-64693ADAFFAF}" type="slidenum">
              <a:rPr lang="th-TH"/>
              <a:pPr>
                <a:defRPr/>
              </a:pPr>
              <a:t>‹#›</a:t>
            </a:fld>
            <a:endParaRPr lang="th-TH"/>
          </a:p>
        </p:txBody>
      </p:sp>
      <p:sp>
        <p:nvSpPr>
          <p:cNvPr id="147499" name="Rectangle 4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30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73" r:id="rId1"/>
    <p:sldLayoutId id="2147483841" r:id="rId2"/>
    <p:sldLayoutId id="2147483842" r:id="rId3"/>
    <p:sldLayoutId id="2147483843" r:id="rId4"/>
    <p:sldLayoutId id="2147483844" r:id="rId5"/>
    <p:sldLayoutId id="2147483845" r:id="rId6"/>
    <p:sldLayoutId id="2147483846" r:id="rId7"/>
    <p:sldLayoutId id="2147483847" r:id="rId8"/>
    <p:sldLayoutId id="2147483848" r:id="rId9"/>
    <p:sldLayoutId id="2147483849" r:id="rId10"/>
    <p:sldLayoutId id="2147483850" r:id="rId11"/>
  </p:sldLayoutIdLst>
  <p:timing>
    <p:tnLst>
      <p:par>
        <p:cTn id="1" dur="indefinite" restart="never" nodeType="tmRoot"/>
      </p:par>
    </p:tnLst>
  </p:timing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0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tx1"/>
        </a:buClr>
        <a:buChar char="•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60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Char char="•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folHlink"/>
        </a:buClr>
        <a:buSzPct val="60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>
            <a:duotone>
              <a:schemeClr val="bg1"/>
              <a:srgbClr val="FFFFFF"/>
            </a:duotone>
          </a:blip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830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381000"/>
            <a:ext cx="8229600" cy="13716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9830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981200"/>
            <a:ext cx="82296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9830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391BF7A-8A86-4E7F-8F07-CD4A1295346E}" type="datetimeFigureOut">
              <a:rPr lang="th-TH"/>
              <a:pPr>
                <a:defRPr/>
              </a:pPr>
              <a:t>19/06/55</a:t>
            </a:fld>
            <a:endParaRPr lang="th-TH"/>
          </a:p>
        </p:txBody>
      </p:sp>
      <p:sp>
        <p:nvSpPr>
          <p:cNvPr id="9830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ct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9831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400" smtClean="0">
                <a:effectLst>
                  <a:outerShdw blurRad="38100" dist="38100" dir="2700000" algn="tl">
                    <a:srgbClr val="000000"/>
                  </a:outerShdw>
                </a:effectLst>
                <a:latin typeface="Arial" pitchFamily="34" charset="0"/>
              </a:defRPr>
            </a:lvl1pPr>
          </a:lstStyle>
          <a:p>
            <a:pPr>
              <a:defRPr/>
            </a:pPr>
            <a:fld id="{5404A9B1-B0B4-4DD6-9FD9-7BB98E30C05E}" type="slidenum">
              <a:rPr lang="th-TH"/>
              <a:pPr>
                <a:defRPr/>
              </a:pPr>
              <a:t>‹#›</a:t>
            </a:fld>
            <a:endParaRPr lang="th-TH"/>
          </a:p>
        </p:txBody>
      </p:sp>
    </p:spTree>
  </p:cSld>
  <p:clrMap bg1="dk2" tx1="lt1" bg2="dk1" tx2="lt2" accent1="accent1" accent2="accent2" accent3="accent3" accent4="accent4" accent5="accent5" accent6="accent6" hlink="hlink" folHlink="folHlink"/>
  <p:sldLayoutIdLst>
    <p:sldLayoutId id="2147483851" r:id="rId1"/>
    <p:sldLayoutId id="2147483852" r:id="rId2"/>
    <p:sldLayoutId id="2147483853" r:id="rId3"/>
    <p:sldLayoutId id="2147483854" r:id="rId4"/>
    <p:sldLayoutId id="2147483855" r:id="rId5"/>
    <p:sldLayoutId id="2147483856" r:id="rId6"/>
    <p:sldLayoutId id="2147483857" r:id="rId7"/>
    <p:sldLayoutId id="2147483858" r:id="rId8"/>
    <p:sldLayoutId id="2147483859" r:id="rId9"/>
    <p:sldLayoutId id="2147483860" r:id="rId10"/>
    <p:sldLayoutId id="2147483861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effectLst>
            <a:outerShdw blurRad="38100" dist="38100" dir="2700000" algn="tl">
              <a:srgbClr val="000000"/>
            </a:outerShdw>
          </a:effectLst>
          <a:latin typeface="Tahoma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32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8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4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lr>
          <a:schemeClr val="hlink"/>
        </a:buClr>
        <a:buSzPct val="65000"/>
        <a:buFont typeface="Wingdings" pitchFamily="2" charset="2"/>
        <a:buChar char="n"/>
        <a:defRPr sz="2000">
          <a:solidFill>
            <a:schemeClr val="tx1"/>
          </a:solidFill>
          <a:effectLst>
            <a:outerShdw blurRad="38100" dist="38100" dir="2700000" algn="tl">
              <a:srgbClr val="000000"/>
            </a:outerShdw>
          </a:effectLst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คลิกเพื่อแก้ไขลักษณะชื่อเรื่องต้นแบบ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smtClean="0"/>
              <a:t>ระดับที่สอง</a:t>
            </a:r>
          </a:p>
          <a:p>
            <a:pPr lvl="2"/>
            <a:r>
              <a:rPr lang="th-TH" smtClean="0"/>
              <a:t>ระดับที่สาม</a:t>
            </a:r>
          </a:p>
          <a:p>
            <a:pPr lvl="3"/>
            <a:r>
              <a:rPr lang="th-TH" smtClean="0"/>
              <a:t>ระดับที่สี่</a:t>
            </a:r>
          </a:p>
          <a:p>
            <a:pPr lvl="4"/>
            <a:r>
              <a:rPr lang="th-TH" smtClean="0"/>
              <a:t>ระดับที่ห้า</a:t>
            </a:r>
          </a:p>
        </p:txBody>
      </p:sp>
      <p:sp>
        <p:nvSpPr>
          <p:cNvPr id="153604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05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>
                <a:latin typeface="+mn-lt"/>
              </a:defRPr>
            </a:lvl1pPr>
          </a:lstStyle>
          <a:p>
            <a:pPr>
              <a:defRPr/>
            </a:pPr>
            <a:endParaRPr lang="th-TH"/>
          </a:p>
        </p:txBody>
      </p:sp>
      <p:sp>
        <p:nvSpPr>
          <p:cNvPr id="153606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>
                <a:latin typeface="+mn-lt"/>
              </a:defRPr>
            </a:lvl1pPr>
          </a:lstStyle>
          <a:p>
            <a:pPr>
              <a:defRPr/>
            </a:pPr>
            <a:fld id="{DC05E419-2F3F-4D3A-B16A-DC025D0C9D72}" type="slidenum">
              <a:rPr lang="en-US"/>
              <a:pPr>
                <a:defRPr/>
              </a:pPr>
              <a:t>‹#›</a:t>
            </a:fld>
            <a:endParaRPr lang="th-TH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62" r:id="rId1"/>
    <p:sldLayoutId id="2147483863" r:id="rId2"/>
    <p:sldLayoutId id="2147483864" r:id="rId3"/>
    <p:sldLayoutId id="2147483865" r:id="rId4"/>
    <p:sldLayoutId id="2147483866" r:id="rId5"/>
    <p:sldLayoutId id="2147483867" r:id="rId6"/>
    <p:sldLayoutId id="2147483868" r:id="rId7"/>
    <p:sldLayoutId id="2147483869" r:id="rId8"/>
    <p:sldLayoutId id="2147483870" r:id="rId9"/>
    <p:sldLayoutId id="2147483871" r:id="rId10"/>
    <p:sldLayoutId id="214748387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  <a:cs typeface="+mn-cs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  <a:cs typeface="+mn-cs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  <a:cs typeface="+mn-cs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3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122238"/>
            <a:ext cx="7543800" cy="1295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คลิกเพื่อแก้ไขลักษณะชื่อเรื่องต้นแบบ</a:t>
            </a:r>
          </a:p>
        </p:txBody>
      </p:sp>
      <p:sp>
        <p:nvSpPr>
          <p:cNvPr id="6147" name="Rectangle 4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719263"/>
            <a:ext cx="8229600" cy="44116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h-TH" altLang="en-US" smtClean="0"/>
              <a:t>คลิกเพื่อแก้ไขลักษณะของข้อความต้นแบบ</a:t>
            </a:r>
          </a:p>
          <a:p>
            <a:pPr lvl="1"/>
            <a:r>
              <a:rPr lang="th-TH" altLang="en-US" smtClean="0"/>
              <a:t>ระดับที่สอง</a:t>
            </a:r>
          </a:p>
          <a:p>
            <a:pPr lvl="2"/>
            <a:r>
              <a:rPr lang="th-TH" altLang="en-US" smtClean="0"/>
              <a:t>ระดับที่สาม</a:t>
            </a:r>
          </a:p>
          <a:p>
            <a:pPr lvl="3"/>
            <a:r>
              <a:rPr lang="th-TH" altLang="en-US" smtClean="0"/>
              <a:t>ระดับที่สี่</a:t>
            </a:r>
          </a:p>
          <a:p>
            <a:pPr lvl="4"/>
            <a:r>
              <a:rPr lang="th-TH" altLang="en-US" smtClean="0"/>
              <a:t>ระดับที่ห้า</a:t>
            </a:r>
          </a:p>
        </p:txBody>
      </p:sp>
      <p:sp>
        <p:nvSpPr>
          <p:cNvPr id="74" name="Rectangle 5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000">
                <a:latin typeface="+mn-lt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5" name="Rectangle 6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000">
                <a:latin typeface="+mn-lt"/>
              </a:defRPr>
            </a:lvl1pPr>
          </a:lstStyle>
          <a:p>
            <a:pPr>
              <a:defRPr/>
            </a:pPr>
            <a:endParaRPr lang="th-TH" altLang="en-US"/>
          </a:p>
        </p:txBody>
      </p:sp>
      <p:sp>
        <p:nvSpPr>
          <p:cNvPr id="76" name="Rectangle 7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2133600" cy="457200"/>
          </a:xfrm>
          <a:prstGeom prst="rect">
            <a:avLst/>
          </a:prstGeom>
          <a:ln>
            <a:miter lim="800000"/>
            <a:headEnd/>
            <a:tailEnd/>
          </a:ln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000">
                <a:latin typeface="+mn-lt"/>
              </a:defRPr>
            </a:lvl1pPr>
          </a:lstStyle>
          <a:p>
            <a:pPr>
              <a:defRPr/>
            </a:pPr>
            <a:fld id="{BA5C9E49-6C5F-44ED-9B81-3474B05F065B}" type="slidenum">
              <a:rPr lang="th-TH" altLang="en-US"/>
              <a:pPr>
                <a:defRPr/>
              </a:pPr>
              <a:t>‹#›</a:t>
            </a:fld>
            <a:endParaRPr lang="th-TH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874" r:id="rId1"/>
  </p:sldLayoutIdLst>
  <p:timing>
    <p:tnLst>
      <p:par>
        <p:cTn id="1" dur="indefinite" restart="never" nodeType="tmRoot"/>
      </p:par>
    </p:tnLst>
  </p:timing>
  <p:txStyles>
    <p:titleStyle>
      <a:lvl1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ea typeface="+mj-ea"/>
          <a:cs typeface="+mj-cs"/>
        </a:defRPr>
      </a:lvl1pPr>
      <a:lvl2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2pPr>
      <a:lvl3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3pPr>
      <a:lvl4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4pPr>
      <a:lvl5pPr algn="l" rtl="0" eaLnBrk="0" fontAlgn="base" hangingPunct="0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5pPr>
      <a:lvl6pPr marL="4572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6pPr>
      <a:lvl7pPr marL="9144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7pPr>
      <a:lvl8pPr marL="13716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8pPr>
      <a:lvl9pPr marL="1828800" algn="l" rtl="0" fontAlgn="base">
        <a:spcBef>
          <a:spcPct val="0"/>
        </a:spcBef>
        <a:spcAft>
          <a:spcPct val="0"/>
        </a:spcAft>
        <a:defRPr sz="3900" b="1">
          <a:solidFill>
            <a:schemeClr val="tx2"/>
          </a:solidFill>
          <a:latin typeface="Arial" pitchFamily="34" charset="0"/>
          <a:cs typeface="Angsana New" pitchFamily="18" charset="-34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0000"/>
        <a:buFont typeface="Wingdings" pitchFamily="2" charset="2"/>
        <a:buChar char="l"/>
        <a:defRPr sz="3000">
          <a:solidFill>
            <a:schemeClr val="tx1"/>
          </a:solidFill>
          <a:latin typeface="Arial" pitchFamily="34" charset="0"/>
          <a:ea typeface="+mn-ea"/>
          <a:cs typeface="+mn-cs"/>
        </a:defRPr>
      </a:lvl1pPr>
      <a:lvl2pPr marL="692150" indent="-347663" algn="l" rtl="0" eaLnBrk="0" fontAlgn="base" hangingPunct="0">
        <a:spcBef>
          <a:spcPct val="20000"/>
        </a:spcBef>
        <a:spcAft>
          <a:spcPct val="0"/>
        </a:spcAft>
        <a:buClr>
          <a:schemeClr val="accent2"/>
        </a:buClr>
        <a:buSzPct val="70000"/>
        <a:buFont typeface="Wingdings" pitchFamily="2" charset="2"/>
        <a:buChar char="l"/>
        <a:defRPr sz="2600">
          <a:solidFill>
            <a:schemeClr val="tx1"/>
          </a:solidFill>
          <a:latin typeface="Arial" pitchFamily="34" charset="0"/>
          <a:cs typeface="+mn-cs"/>
        </a:defRPr>
      </a:lvl2pPr>
      <a:lvl3pPr marL="987425" indent="-293688" algn="l" rtl="0" eaLnBrk="0" fontAlgn="base" hangingPunct="0">
        <a:spcBef>
          <a:spcPct val="20000"/>
        </a:spcBef>
        <a:spcAft>
          <a:spcPct val="0"/>
        </a:spcAft>
        <a:buClr>
          <a:schemeClr val="accent1"/>
        </a:buClr>
        <a:buSzPct val="70000"/>
        <a:buFont typeface="Wingdings" pitchFamily="2" charset="2"/>
        <a:buChar char="l"/>
        <a:defRPr sz="2300">
          <a:solidFill>
            <a:schemeClr val="tx1"/>
          </a:solidFill>
          <a:latin typeface="Arial" pitchFamily="34" charset="0"/>
          <a:cs typeface="+mn-cs"/>
        </a:defRPr>
      </a:lvl3pPr>
      <a:lvl4pPr marL="1281113" indent="-292100" algn="l" rtl="0" eaLnBrk="0" fontAlgn="base" hangingPunct="0">
        <a:spcBef>
          <a:spcPct val="20000"/>
        </a:spcBef>
        <a:spcAft>
          <a:spcPct val="0"/>
        </a:spcAft>
        <a:buClr>
          <a:schemeClr val="tx2"/>
        </a:buClr>
        <a:buSzPct val="75000"/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+mn-cs"/>
        </a:defRPr>
      </a:lvl4pPr>
      <a:lvl5pPr marL="1598613" indent="-315913" algn="l" rtl="0" eaLnBrk="0" fontAlgn="base" hangingPunct="0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Arial" pitchFamily="34" charset="0"/>
          <a:cs typeface="+mn-cs"/>
        </a:defRPr>
      </a:lvl5pPr>
      <a:lvl6pPr marL="20558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6pPr>
      <a:lvl7pPr marL="25130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7pPr>
      <a:lvl8pPr marL="29702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8pPr>
      <a:lvl9pPr marL="3427413" indent="-315913" algn="l" rtl="0" fontAlgn="base">
        <a:spcBef>
          <a:spcPct val="20000"/>
        </a:spcBef>
        <a:spcAft>
          <a:spcPct val="0"/>
        </a:spcAft>
        <a:buClr>
          <a:schemeClr val="folHlink"/>
        </a:buClr>
        <a:buSzPct val="80000"/>
        <a:buFont typeface="Wingdings" pitchFamily="2" charset="2"/>
        <a:buChar char="§"/>
        <a:defRPr sz="2000">
          <a:solidFill>
            <a:schemeClr val="tx1"/>
          </a:solidFill>
          <a:latin typeface="+mn-lt"/>
          <a:cs typeface="+mn-cs"/>
        </a:defRPr>
      </a:lvl9pPr>
    </p:bodyStyle>
    <p:otherStyle>
      <a:defPPr>
        <a:defRPr lang="th-TH"/>
      </a:defPPr>
      <a:lvl1pPr marL="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2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40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40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40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40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40.xml"/></Relationships>
</file>

<file path=ppt/slides/_rels/slide2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40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40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2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40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7.xml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2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0.xml"/></Relationships>
</file>

<file path=ppt/slides/_rels/slide3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6.xml.rels><?xml version="1.0" encoding="UTF-8" standalone="yes"?>
<Relationships xmlns="http://schemas.openxmlformats.org/package/2006/relationships"><Relationship Id="rId2" Type="http://schemas.openxmlformats.org/officeDocument/2006/relationships/hyperlink" Target="&#3650;&#3617;&#3648;&#3604;&#3621;.ppt" TargetMode="External"/><Relationship Id="rId1" Type="http://schemas.openxmlformats.org/officeDocument/2006/relationships/slideLayout" Target="../slideLayouts/slideLayout40.xml"/></Relationships>
</file>

<file path=ppt/slides/_rels/slide3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3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0.xml"/></Relationships>
</file>

<file path=ppt/slides/_rels/slide4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4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9.xml"/></Relationships>
</file>

<file path=ppt/slides/_rels/slide5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5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gif"/><Relationship Id="rId1" Type="http://schemas.openxmlformats.org/officeDocument/2006/relationships/slideLayout" Target="../slideLayouts/slideLayout29.xml"/></Relationships>
</file>

<file path=ppt/slides/_rels/slide5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gif"/><Relationship Id="rId1" Type="http://schemas.openxmlformats.org/officeDocument/2006/relationships/slideLayout" Target="../slideLayouts/slideLayout29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Layout" Target="../slideLayouts/slideLayout29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13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3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Oval 4"/>
          <p:cNvSpPr>
            <a:spLocks noChangeArrowheads="1"/>
          </p:cNvSpPr>
          <p:nvPr/>
        </p:nvSpPr>
        <p:spPr bwMode="auto">
          <a:xfrm>
            <a:off x="0" y="188913"/>
            <a:ext cx="9144000" cy="5689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2050" name="Rectangle 2"/>
          <p:cNvSpPr>
            <a:spLocks noGrp="1" noRot="1" noChangeArrowheads="1"/>
          </p:cNvSpPr>
          <p:nvPr>
            <p:ph type="ctrTitle" idx="4294967295"/>
          </p:nvPr>
        </p:nvSpPr>
        <p:spPr>
          <a:xfrm>
            <a:off x="0" y="0"/>
            <a:ext cx="9144000" cy="5949950"/>
          </a:xfrm>
        </p:spPr>
        <p:txBody>
          <a:bodyPr/>
          <a:lstStyle/>
          <a:p>
            <a:pPr eaLnBrk="1" hangingPunct="1">
              <a:defRPr/>
            </a:pPr>
            <a:r>
              <a:rPr lang="th-TH" sz="7200" b="1" i="1" dirty="0" smtClean="0">
                <a:solidFill>
                  <a:schemeClr val="tx1"/>
                </a:solidFill>
                <a:latin typeface="Angsana New" pitchFamily="18" charset="-34"/>
              </a:rPr>
              <a:t>แนวทางการบริหารจัดการ</a:t>
            </a:r>
            <a:br>
              <a:rPr lang="th-TH" sz="7200" b="1" i="1" dirty="0" smtClean="0">
                <a:solidFill>
                  <a:schemeClr val="tx1"/>
                </a:solidFill>
                <a:latin typeface="Angsana New" pitchFamily="18" charset="-34"/>
              </a:rPr>
            </a:br>
            <a:r>
              <a:rPr lang="th-TH" sz="7200" b="1" i="1" dirty="0" smtClean="0">
                <a:solidFill>
                  <a:schemeClr val="tx1"/>
                </a:solidFill>
                <a:latin typeface="Angsana New" pitchFamily="18" charset="-34"/>
              </a:rPr>
              <a:t> </a:t>
            </a:r>
            <a:r>
              <a:rPr lang="th-TH" sz="7200" b="1" i="1" dirty="0" err="1" smtClean="0">
                <a:solidFill>
                  <a:schemeClr val="tx1"/>
                </a:solidFill>
                <a:latin typeface="Angsana New" pitchFamily="18" charset="-34"/>
              </a:rPr>
              <a:t>กศน.</a:t>
            </a:r>
            <a:r>
              <a:rPr lang="th-TH" sz="7200" b="1" i="1" dirty="0" smtClean="0">
                <a:solidFill>
                  <a:schemeClr val="tx1"/>
                </a:solidFill>
                <a:latin typeface="Angsana New" pitchFamily="18" charset="-34"/>
              </a:rPr>
              <a:t>ตำบล</a:t>
            </a:r>
            <a:br>
              <a:rPr lang="th-TH" sz="7200" b="1" i="1" dirty="0" smtClean="0">
                <a:solidFill>
                  <a:schemeClr val="tx1"/>
                </a:solidFill>
                <a:latin typeface="Angsana New" pitchFamily="18" charset="-34"/>
              </a:rPr>
            </a:br>
            <a:r>
              <a:rPr lang="th-TH" sz="7200" b="1" i="1" dirty="0" smtClean="0">
                <a:solidFill>
                  <a:schemeClr val="tx1"/>
                </a:solidFill>
                <a:latin typeface="Angsana New" pitchFamily="18" charset="-34"/>
              </a:rPr>
              <a:t>โดย</a:t>
            </a:r>
            <a:br>
              <a:rPr lang="th-TH" sz="7200" b="1" i="1" dirty="0" smtClean="0">
                <a:solidFill>
                  <a:schemeClr val="tx1"/>
                </a:solidFill>
                <a:latin typeface="Angsana New" pitchFamily="18" charset="-34"/>
              </a:rPr>
            </a:br>
            <a:r>
              <a:rPr lang="th-TH" sz="7200" b="1" i="1" dirty="0" smtClean="0">
                <a:solidFill>
                  <a:schemeClr val="tx1"/>
                </a:solidFill>
                <a:latin typeface="Angsana New" pitchFamily="18" charset="-34"/>
              </a:rPr>
              <a:t>นายเกษม  บาตรโพธิ์</a:t>
            </a:r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434" name="Rectangle 2"/>
          <p:cNvSpPr>
            <a:spLocks noChangeArrowheads="1"/>
          </p:cNvSpPr>
          <p:nvPr/>
        </p:nvSpPr>
        <p:spPr bwMode="auto">
          <a:xfrm>
            <a:off x="107950" y="2795588"/>
            <a:ext cx="42481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28675" algn="l"/>
              </a:tabLst>
            </a:pPr>
            <a:r>
              <a:rPr lang="en-US" sz="5400" b="1">
                <a:latin typeface="Angsana New" pitchFamily="18" charset="-34"/>
              </a:rPr>
              <a:t>3.</a:t>
            </a:r>
            <a:r>
              <a:rPr lang="th-TH" sz="5400" b="1">
                <a:latin typeface="Angsana New" pitchFamily="18" charset="-34"/>
              </a:rPr>
              <a:t>ประสานเครือข่าย</a:t>
            </a:r>
            <a:r>
              <a:rPr lang="th-TH" sz="5400" b="1">
                <a:solidFill>
                  <a:srgbClr val="FF0066"/>
                </a:solidFill>
                <a:latin typeface="Angsana New" pitchFamily="18" charset="-34"/>
              </a:rPr>
              <a:t/>
            </a:r>
            <a:br>
              <a:rPr lang="th-TH" sz="5400" b="1">
                <a:solidFill>
                  <a:srgbClr val="FF0066"/>
                </a:solidFill>
                <a:latin typeface="Angsana New" pitchFamily="18" charset="-34"/>
              </a:rPr>
            </a:br>
            <a:r>
              <a:rPr lang="th-TH" sz="5400" b="1">
                <a:solidFill>
                  <a:srgbClr val="FF0066"/>
                </a:solidFill>
                <a:latin typeface="Angsana New" pitchFamily="18" charset="-34"/>
              </a:rPr>
              <a:t>			</a:t>
            </a:r>
          </a:p>
        </p:txBody>
      </p:sp>
      <p:sp>
        <p:nvSpPr>
          <p:cNvPr id="18435" name="Rectangle 3"/>
          <p:cNvSpPr>
            <a:spLocks noChangeArrowheads="1"/>
          </p:cNvSpPr>
          <p:nvPr/>
        </p:nvSpPr>
        <p:spPr bwMode="auto">
          <a:xfrm>
            <a:off x="3779838" y="2162175"/>
            <a:ext cx="342106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จัดทำทำเนียบเครือข่าย</a:t>
            </a:r>
            <a:endParaRPr lang="en-US" sz="3600" b="1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8436" name="Rectangle 4"/>
          <p:cNvSpPr>
            <a:spLocks noChangeArrowheads="1"/>
          </p:cNvSpPr>
          <p:nvPr/>
        </p:nvSpPr>
        <p:spPr bwMode="auto">
          <a:xfrm>
            <a:off x="4249738" y="2954338"/>
            <a:ext cx="4859337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ส่งเสริมสนับสนุนเครือข่ายจัดกิจกรรม</a:t>
            </a:r>
          </a:p>
        </p:txBody>
      </p:sp>
      <p:sp>
        <p:nvSpPr>
          <p:cNvPr id="18437" name="Rectangle 5"/>
          <p:cNvSpPr>
            <a:spLocks noChangeArrowheads="1"/>
          </p:cNvSpPr>
          <p:nvPr/>
        </p:nvSpPr>
        <p:spPr bwMode="auto">
          <a:xfrm>
            <a:off x="3779838" y="3811588"/>
            <a:ext cx="5541962" cy="11906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ขอรับการสนับสนุนงบประมาณ</a:t>
            </a:r>
          </a:p>
          <a:p>
            <a:pPr lvl="1"/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จากเครือข่าย/ปรับรูปแบบการมีส่วนร่วม</a:t>
            </a:r>
            <a:endParaRPr lang="th-TH" sz="6000" b="1">
              <a:solidFill>
                <a:srgbClr val="FFFF00"/>
              </a:solidFill>
              <a:latin typeface="Garamond" pitchFamily="18" charset="0"/>
            </a:endParaRPr>
          </a:p>
        </p:txBody>
      </p:sp>
      <p:grpSp>
        <p:nvGrpSpPr>
          <p:cNvPr id="18438" name="Group 6"/>
          <p:cNvGrpSpPr>
            <a:grpSpLocks/>
          </p:cNvGrpSpPr>
          <p:nvPr/>
        </p:nvGrpSpPr>
        <p:grpSpPr bwMode="auto">
          <a:xfrm>
            <a:off x="3687763" y="2276475"/>
            <a:ext cx="596900" cy="1949450"/>
            <a:chOff x="2141" y="1480"/>
            <a:chExt cx="707" cy="1228"/>
          </a:xfrm>
        </p:grpSpPr>
        <p:sp>
          <p:nvSpPr>
            <p:cNvPr id="18439" name="Line 6"/>
            <p:cNvSpPr>
              <a:spLocks noChangeShapeType="1"/>
            </p:cNvSpPr>
            <p:nvPr/>
          </p:nvSpPr>
          <p:spPr bwMode="auto">
            <a:xfrm>
              <a:off x="2141" y="2119"/>
              <a:ext cx="22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40" name="Line 7"/>
            <p:cNvSpPr>
              <a:spLocks noChangeShapeType="1"/>
            </p:cNvSpPr>
            <p:nvPr/>
          </p:nvSpPr>
          <p:spPr bwMode="auto">
            <a:xfrm flipH="1">
              <a:off x="2368" y="1480"/>
              <a:ext cx="13" cy="1228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41" name="Line 9"/>
            <p:cNvSpPr>
              <a:spLocks noChangeShapeType="1"/>
            </p:cNvSpPr>
            <p:nvPr/>
          </p:nvSpPr>
          <p:spPr bwMode="auto">
            <a:xfrm>
              <a:off x="2368" y="2119"/>
              <a:ext cx="46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42" name="Line 9"/>
            <p:cNvSpPr>
              <a:spLocks noChangeShapeType="1"/>
            </p:cNvSpPr>
            <p:nvPr/>
          </p:nvSpPr>
          <p:spPr bwMode="auto">
            <a:xfrm>
              <a:off x="2381" y="1535"/>
              <a:ext cx="46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8443" name="Line 9"/>
            <p:cNvSpPr>
              <a:spLocks noChangeShapeType="1"/>
            </p:cNvSpPr>
            <p:nvPr/>
          </p:nvSpPr>
          <p:spPr bwMode="auto">
            <a:xfrm>
              <a:off x="2368" y="2669"/>
              <a:ext cx="46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ChangeArrowheads="1"/>
          </p:cNvSpPr>
          <p:nvPr/>
        </p:nvSpPr>
        <p:spPr bwMode="auto">
          <a:xfrm>
            <a:off x="34925" y="2708275"/>
            <a:ext cx="4248150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28675" algn="l"/>
              </a:tabLst>
            </a:pPr>
            <a:r>
              <a:rPr lang="en-US" sz="5400" b="1">
                <a:latin typeface="Angsana New" pitchFamily="18" charset="-34"/>
              </a:rPr>
              <a:t>4.</a:t>
            </a:r>
            <a:r>
              <a:rPr lang="th-TH" sz="5400" b="1">
                <a:latin typeface="Angsana New" pitchFamily="18" charset="-34"/>
              </a:rPr>
              <a:t>คิดใหม่ ฉับไว </a:t>
            </a:r>
          </a:p>
          <a:p>
            <a:pPr>
              <a:tabLst>
                <a:tab pos="828675" algn="l"/>
              </a:tabLst>
            </a:pPr>
            <a:r>
              <a:rPr lang="th-TH" sz="5400" b="1">
                <a:latin typeface="Angsana New" pitchFamily="18" charset="-34"/>
              </a:rPr>
              <a:t>ใส่ใจธรรมมาภิบาล	</a:t>
            </a:r>
          </a:p>
        </p:txBody>
      </p:sp>
      <p:sp>
        <p:nvSpPr>
          <p:cNvPr id="19459" name="Rectangle 3"/>
          <p:cNvSpPr>
            <a:spLocks noChangeArrowheads="1"/>
          </p:cNvSpPr>
          <p:nvPr/>
        </p:nvSpPr>
        <p:spPr bwMode="auto">
          <a:xfrm>
            <a:off x="3419475" y="5373688"/>
            <a:ext cx="6078538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>
              <a:buFont typeface="Angsana New" pitchFamily="18" charset="-34"/>
              <a:buNone/>
              <a:tabLst>
                <a:tab pos="828675" algn="l"/>
              </a:tabLst>
            </a:pPr>
            <a:r>
              <a:rPr lang="th-TH" sz="3200" b="1">
                <a:solidFill>
                  <a:srgbClr val="FFCC00"/>
                </a:solidFill>
                <a:latin typeface="Angsana New" pitchFamily="18" charset="-34"/>
              </a:rPr>
              <a:t>ยึดระบบ กฎ กติกา และแนวปฏิบัติในการทำงาน</a:t>
            </a:r>
            <a:endParaRPr lang="th-TH" sz="3600" b="1">
              <a:solidFill>
                <a:srgbClr val="FFCC00"/>
              </a:solidFill>
              <a:latin typeface="Arial" pitchFamily="34" charset="0"/>
            </a:endParaRPr>
          </a:p>
        </p:txBody>
      </p:sp>
      <p:grpSp>
        <p:nvGrpSpPr>
          <p:cNvPr id="19460" name="Group 4"/>
          <p:cNvGrpSpPr>
            <a:grpSpLocks/>
          </p:cNvGrpSpPr>
          <p:nvPr/>
        </p:nvGrpSpPr>
        <p:grpSpPr bwMode="auto">
          <a:xfrm>
            <a:off x="3275013" y="1260475"/>
            <a:ext cx="792162" cy="4473575"/>
            <a:chOff x="2154" y="1973"/>
            <a:chExt cx="907" cy="2818"/>
          </a:xfrm>
        </p:grpSpPr>
        <p:sp>
          <p:nvSpPr>
            <p:cNvPr id="19466" name="Line 6"/>
            <p:cNvSpPr>
              <a:spLocks noChangeShapeType="1"/>
            </p:cNvSpPr>
            <p:nvPr/>
          </p:nvSpPr>
          <p:spPr bwMode="auto">
            <a:xfrm>
              <a:off x="2154" y="3430"/>
              <a:ext cx="22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67" name="Line 7"/>
            <p:cNvSpPr>
              <a:spLocks noChangeShapeType="1"/>
            </p:cNvSpPr>
            <p:nvPr/>
          </p:nvSpPr>
          <p:spPr bwMode="auto">
            <a:xfrm>
              <a:off x="2368" y="1973"/>
              <a:ext cx="13" cy="1684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68" name="Line 8"/>
            <p:cNvSpPr>
              <a:spLocks noChangeShapeType="1"/>
            </p:cNvSpPr>
            <p:nvPr/>
          </p:nvSpPr>
          <p:spPr bwMode="auto">
            <a:xfrm>
              <a:off x="2368" y="2018"/>
              <a:ext cx="68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69" name="Line 9"/>
            <p:cNvSpPr>
              <a:spLocks noChangeShapeType="1"/>
            </p:cNvSpPr>
            <p:nvPr/>
          </p:nvSpPr>
          <p:spPr bwMode="auto">
            <a:xfrm>
              <a:off x="2368" y="2563"/>
              <a:ext cx="68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70" name="Line 10"/>
            <p:cNvSpPr>
              <a:spLocks noChangeShapeType="1"/>
            </p:cNvSpPr>
            <p:nvPr/>
          </p:nvSpPr>
          <p:spPr bwMode="auto">
            <a:xfrm>
              <a:off x="2368" y="3107"/>
              <a:ext cx="68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71" name="Line 7"/>
            <p:cNvSpPr>
              <a:spLocks noChangeShapeType="1"/>
            </p:cNvSpPr>
            <p:nvPr/>
          </p:nvSpPr>
          <p:spPr bwMode="auto">
            <a:xfrm>
              <a:off x="2381" y="3612"/>
              <a:ext cx="0" cy="1179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72" name="Line 8"/>
            <p:cNvSpPr>
              <a:spLocks noChangeShapeType="1"/>
            </p:cNvSpPr>
            <p:nvPr/>
          </p:nvSpPr>
          <p:spPr bwMode="auto">
            <a:xfrm>
              <a:off x="2381" y="3657"/>
              <a:ext cx="68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73" name="Line 9"/>
            <p:cNvSpPr>
              <a:spLocks noChangeShapeType="1"/>
            </p:cNvSpPr>
            <p:nvPr/>
          </p:nvSpPr>
          <p:spPr bwMode="auto">
            <a:xfrm>
              <a:off x="2381" y="4202"/>
              <a:ext cx="68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9474" name="Line 10"/>
            <p:cNvSpPr>
              <a:spLocks noChangeShapeType="1"/>
            </p:cNvSpPr>
            <p:nvPr/>
          </p:nvSpPr>
          <p:spPr bwMode="auto">
            <a:xfrm>
              <a:off x="2381" y="4746"/>
              <a:ext cx="68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9461" name="Rectangle 14"/>
          <p:cNvSpPr>
            <a:spLocks noChangeArrowheads="1"/>
          </p:cNvSpPr>
          <p:nvPr/>
        </p:nvSpPr>
        <p:spPr bwMode="auto">
          <a:xfrm>
            <a:off x="3549650" y="836613"/>
            <a:ext cx="5594350" cy="1066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ngsana New" pitchFamily="18" charset="-34"/>
              <a:buNone/>
            </a:pPr>
            <a:r>
              <a:rPr lang="th-TH" sz="3200" b="1">
                <a:solidFill>
                  <a:srgbClr val="FFCC00"/>
                </a:solidFill>
                <a:latin typeface="Garamond" pitchFamily="18" charset="0"/>
              </a:rPr>
              <a:t>เน้นการมีส่วนร่วมของชุมชนในการจัดกระบวนการเรียนรู้</a:t>
            </a:r>
            <a:endParaRPr lang="en-US" sz="3200" b="1">
              <a:solidFill>
                <a:srgbClr val="FFCC00"/>
              </a:solidFill>
              <a:latin typeface="Garamond" pitchFamily="18" charset="0"/>
            </a:endParaRPr>
          </a:p>
        </p:txBody>
      </p:sp>
      <p:sp>
        <p:nvSpPr>
          <p:cNvPr id="19462" name="Rectangle 15"/>
          <p:cNvSpPr>
            <a:spLocks noChangeArrowheads="1"/>
          </p:cNvSpPr>
          <p:nvPr/>
        </p:nvSpPr>
        <p:spPr bwMode="auto">
          <a:xfrm>
            <a:off x="3576638" y="1912938"/>
            <a:ext cx="5081587" cy="57943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buFont typeface="Angsana New" pitchFamily="18" charset="-34"/>
              <a:buNone/>
            </a:pPr>
            <a:r>
              <a:rPr lang="th-TH" sz="3200" b="1">
                <a:solidFill>
                  <a:srgbClr val="FFCC00"/>
                </a:solidFill>
                <a:latin typeface="Garamond" pitchFamily="18" charset="0"/>
              </a:rPr>
              <a:t>ใช้เทคโนโลยีในการบริหารงานและบริการ</a:t>
            </a:r>
            <a:endParaRPr lang="en-US" sz="3200" b="1">
              <a:solidFill>
                <a:srgbClr val="FFCC00"/>
              </a:solidFill>
              <a:latin typeface="Garamond" pitchFamily="18" charset="0"/>
            </a:endParaRPr>
          </a:p>
        </p:txBody>
      </p:sp>
      <p:sp>
        <p:nvSpPr>
          <p:cNvPr id="19463" name="Rectangle 16"/>
          <p:cNvSpPr>
            <a:spLocks noChangeArrowheads="1"/>
          </p:cNvSpPr>
          <p:nvPr/>
        </p:nvSpPr>
        <p:spPr bwMode="auto">
          <a:xfrm>
            <a:off x="3492500" y="2778125"/>
            <a:ext cx="586740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 eaLnBrk="0" hangingPunct="0">
              <a:buFont typeface="Angsana New" pitchFamily="18" charset="-34"/>
              <a:buNone/>
            </a:pPr>
            <a:r>
              <a:rPr lang="th-TH" sz="3200" b="1">
                <a:solidFill>
                  <a:srgbClr val="FFCC00"/>
                </a:solidFill>
                <a:latin typeface="Garamond" pitchFamily="18" charset="0"/>
              </a:rPr>
              <a:t>สร้างความตระหนักในการเรียนรู้ของประชาชน</a:t>
            </a:r>
            <a:endParaRPr lang="en-US" sz="3200" b="1">
              <a:solidFill>
                <a:srgbClr val="FFCC00"/>
              </a:solidFill>
              <a:latin typeface="Garamond" pitchFamily="18" charset="0"/>
            </a:endParaRPr>
          </a:p>
        </p:txBody>
      </p:sp>
      <p:sp>
        <p:nvSpPr>
          <p:cNvPr id="19464" name="Rectangle 17"/>
          <p:cNvSpPr>
            <a:spLocks noChangeArrowheads="1"/>
          </p:cNvSpPr>
          <p:nvPr/>
        </p:nvSpPr>
        <p:spPr bwMode="auto">
          <a:xfrm>
            <a:off x="4052888" y="3641725"/>
            <a:ext cx="3524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>
                <a:solidFill>
                  <a:srgbClr val="FFCC00"/>
                </a:solidFill>
                <a:latin typeface="Garamond" pitchFamily="18" charset="0"/>
              </a:rPr>
              <a:t>ชุมชนเป็นเจ้าของกิจการชุมชน</a:t>
            </a:r>
            <a:endParaRPr lang="en-US" sz="3200" b="1">
              <a:solidFill>
                <a:srgbClr val="FFCC00"/>
              </a:solidFill>
              <a:latin typeface="Garamond" pitchFamily="18" charset="0"/>
            </a:endParaRPr>
          </a:p>
        </p:txBody>
      </p:sp>
      <p:sp>
        <p:nvSpPr>
          <p:cNvPr id="19465" name="Rectangle 18"/>
          <p:cNvSpPr>
            <a:spLocks noChangeArrowheads="1"/>
          </p:cNvSpPr>
          <p:nvPr/>
        </p:nvSpPr>
        <p:spPr bwMode="auto">
          <a:xfrm>
            <a:off x="4057650" y="4505325"/>
            <a:ext cx="4540250" cy="5794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200" b="1">
                <a:solidFill>
                  <a:srgbClr val="FFCC00"/>
                </a:solidFill>
                <a:latin typeface="Garamond" pitchFamily="18" charset="0"/>
              </a:rPr>
              <a:t>เน้นระบบทีมงาน/ความถูกต้อง โปร่งใส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ChangeArrowheads="1"/>
          </p:cNvSpPr>
          <p:nvPr/>
        </p:nvSpPr>
        <p:spPr bwMode="auto">
          <a:xfrm>
            <a:off x="179388" y="2144713"/>
            <a:ext cx="424815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28675" algn="l"/>
              </a:tabLst>
            </a:pPr>
            <a:r>
              <a:rPr lang="en-US" sz="5400" b="1">
                <a:latin typeface="Angsana New" pitchFamily="18" charset="-34"/>
              </a:rPr>
              <a:t>5.</a:t>
            </a:r>
            <a:r>
              <a:rPr lang="th-TH" sz="5400" b="1">
                <a:latin typeface="Angsana New" pitchFamily="18" charset="-34"/>
              </a:rPr>
              <a:t> คำตอบ</a:t>
            </a:r>
          </a:p>
          <a:p>
            <a:pPr>
              <a:tabLst>
                <a:tab pos="828675" algn="l"/>
              </a:tabLst>
            </a:pPr>
            <a:r>
              <a:rPr lang="th-TH" sz="5400" b="1">
                <a:latin typeface="Angsana New" pitchFamily="18" charset="-34"/>
              </a:rPr>
              <a:t>อยู่ที่หมู่บ้าน</a:t>
            </a:r>
          </a:p>
          <a:p>
            <a:pPr>
              <a:tabLst>
                <a:tab pos="828675" algn="l"/>
              </a:tabLst>
            </a:pPr>
            <a:r>
              <a:rPr lang="th-TH" sz="5400" b="1">
                <a:latin typeface="Angsana New" pitchFamily="18" charset="-34"/>
              </a:rPr>
              <a:t>สู่มาตรฐาน กศน.</a:t>
            </a:r>
            <a:r>
              <a:rPr lang="th-TH" sz="5400" b="1">
                <a:solidFill>
                  <a:srgbClr val="FF0066"/>
                </a:solidFill>
                <a:latin typeface="Angsana New" pitchFamily="18" charset="-34"/>
              </a:rPr>
              <a:t>	</a:t>
            </a:r>
          </a:p>
        </p:txBody>
      </p:sp>
      <p:sp>
        <p:nvSpPr>
          <p:cNvPr id="20483" name="Rectangle 3"/>
          <p:cNvSpPr>
            <a:spLocks noChangeArrowheads="1"/>
          </p:cNvSpPr>
          <p:nvPr/>
        </p:nvSpPr>
        <p:spPr bwMode="auto">
          <a:xfrm>
            <a:off x="3132138" y="1836738"/>
            <a:ext cx="4921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เกิดกระบวนการเรียนรู้ในชุมชน</a:t>
            </a:r>
            <a:endParaRPr lang="en-US" sz="4000" b="1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20484" name="Rectangle 4"/>
          <p:cNvSpPr>
            <a:spLocks noChangeArrowheads="1"/>
          </p:cNvSpPr>
          <p:nvPr/>
        </p:nvSpPr>
        <p:spPr bwMode="auto">
          <a:xfrm>
            <a:off x="3525838" y="2708275"/>
            <a:ext cx="54483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ทุกคนได้เรียนรู้(กิจกรรมแตะบ่าทุกคน)</a:t>
            </a:r>
          </a:p>
        </p:txBody>
      </p:sp>
      <p:sp>
        <p:nvSpPr>
          <p:cNvPr id="20485" name="Rectangle 5"/>
          <p:cNvSpPr>
            <a:spLocks noChangeArrowheads="1"/>
          </p:cNvSpPr>
          <p:nvPr/>
        </p:nvSpPr>
        <p:spPr bwMode="auto">
          <a:xfrm>
            <a:off x="3132138" y="3590925"/>
            <a:ext cx="6116637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/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ประชาชนคิดเป็น ทำเป็น แก้ปัญหาเป็น,</a:t>
            </a:r>
          </a:p>
          <a:p>
            <a:pPr lvl="1"/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มีการวัดผลที่เป็นรูปธรรมตามหลักเกณท์</a:t>
            </a:r>
            <a:endParaRPr lang="th-TH" sz="6600" b="1">
              <a:solidFill>
                <a:srgbClr val="FFFF00"/>
              </a:solidFill>
              <a:latin typeface="Garamond" pitchFamily="18" charset="0"/>
            </a:endParaRPr>
          </a:p>
        </p:txBody>
      </p:sp>
      <p:grpSp>
        <p:nvGrpSpPr>
          <p:cNvPr id="20486" name="Group 6"/>
          <p:cNvGrpSpPr>
            <a:grpSpLocks/>
          </p:cNvGrpSpPr>
          <p:nvPr/>
        </p:nvGrpSpPr>
        <p:grpSpPr bwMode="auto">
          <a:xfrm>
            <a:off x="2916238" y="2143125"/>
            <a:ext cx="720725" cy="1871663"/>
            <a:chOff x="1882" y="1350"/>
            <a:chExt cx="707" cy="1179"/>
          </a:xfrm>
        </p:grpSpPr>
        <p:sp>
          <p:nvSpPr>
            <p:cNvPr id="20487" name="Line 6"/>
            <p:cNvSpPr>
              <a:spLocks noChangeShapeType="1"/>
            </p:cNvSpPr>
            <p:nvPr/>
          </p:nvSpPr>
          <p:spPr bwMode="auto">
            <a:xfrm>
              <a:off x="1882" y="1940"/>
              <a:ext cx="227" cy="0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488" name="Line 7"/>
            <p:cNvSpPr>
              <a:spLocks noChangeShapeType="1"/>
            </p:cNvSpPr>
            <p:nvPr/>
          </p:nvSpPr>
          <p:spPr bwMode="auto">
            <a:xfrm>
              <a:off x="2109" y="1350"/>
              <a:ext cx="0" cy="1179"/>
            </a:xfrm>
            <a:prstGeom prst="line">
              <a:avLst/>
            </a:prstGeom>
            <a:noFill/>
            <a:ln w="3810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489" name="Line 9"/>
            <p:cNvSpPr>
              <a:spLocks noChangeShapeType="1"/>
            </p:cNvSpPr>
            <p:nvPr/>
          </p:nvSpPr>
          <p:spPr bwMode="auto">
            <a:xfrm>
              <a:off x="2109" y="1940"/>
              <a:ext cx="46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490" name="Line 9"/>
            <p:cNvSpPr>
              <a:spLocks noChangeShapeType="1"/>
            </p:cNvSpPr>
            <p:nvPr/>
          </p:nvSpPr>
          <p:spPr bwMode="auto">
            <a:xfrm>
              <a:off x="2122" y="1356"/>
              <a:ext cx="46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20491" name="Line 9"/>
            <p:cNvSpPr>
              <a:spLocks noChangeShapeType="1"/>
            </p:cNvSpPr>
            <p:nvPr/>
          </p:nvSpPr>
          <p:spPr bwMode="auto">
            <a:xfrm>
              <a:off x="2109" y="2490"/>
              <a:ext cx="46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Text Box 2"/>
          <p:cNvSpPr txBox="1">
            <a:spLocks noChangeArrowheads="1"/>
          </p:cNvSpPr>
          <p:nvPr/>
        </p:nvSpPr>
        <p:spPr bwMode="auto">
          <a:xfrm>
            <a:off x="468313" y="260350"/>
            <a:ext cx="8135937" cy="1098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algn="ctr">
              <a:spcBef>
                <a:spcPct val="50000"/>
              </a:spcBef>
              <a:defRPr/>
            </a:pPr>
            <a:r>
              <a:rPr lang="th-TH" sz="6600" b="1" i="1" u="sng">
                <a:solidFill>
                  <a:srgbClr val="0000FF"/>
                </a:solidFill>
                <a:effectLst>
                  <a:outerShdw blurRad="38100" dist="38100" dir="2700000" algn="tl">
                    <a:srgbClr val="C0C0C0"/>
                  </a:outerShdw>
                </a:effectLst>
                <a:latin typeface="Angsana New" pitchFamily="18" charset="-34"/>
              </a:rPr>
              <a:t>แนวทางการดำเนินงาน</a:t>
            </a:r>
            <a:endParaRPr lang="th-TH" sz="4000" b="1">
              <a:solidFill>
                <a:srgbClr val="0000FF"/>
              </a:solidFill>
              <a:effectLst>
                <a:outerShdw blurRad="38100" dist="38100" dir="2700000" algn="tl">
                  <a:srgbClr val="C0C0C0"/>
                </a:outerShdw>
              </a:effectLst>
              <a:latin typeface="Angsana New" pitchFamily="18" charset="-34"/>
            </a:endParaRPr>
          </a:p>
        </p:txBody>
      </p:sp>
      <p:sp>
        <p:nvSpPr>
          <p:cNvPr id="21507" name="Text Box 3"/>
          <p:cNvSpPr txBox="1">
            <a:spLocks noChangeArrowheads="1"/>
          </p:cNvSpPr>
          <p:nvPr/>
        </p:nvSpPr>
        <p:spPr bwMode="auto">
          <a:xfrm>
            <a:off x="468313" y="1412875"/>
            <a:ext cx="8351837" cy="1555750"/>
          </a:xfrm>
          <a:prstGeom prst="rect">
            <a:avLst/>
          </a:prstGeom>
          <a:gradFill rotWithShape="1">
            <a:gsLst>
              <a:gs pos="0">
                <a:srgbClr val="00B0F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800" b="1">
                <a:solidFill>
                  <a:srgbClr val="660033"/>
                </a:solidFill>
                <a:latin typeface="Angsana New" pitchFamily="18" charset="-34"/>
              </a:rPr>
              <a:t>1. </a:t>
            </a:r>
            <a:r>
              <a:rPr lang="th-TH" sz="4800" b="1">
                <a:solidFill>
                  <a:srgbClr val="660033"/>
                </a:solidFill>
                <a:latin typeface="Angsana New" pitchFamily="18" charset="-34"/>
              </a:rPr>
              <a:t>คัดเลือกหมู่บ้าน</a:t>
            </a:r>
            <a:r>
              <a:rPr lang="en-US" sz="4800" b="1">
                <a:solidFill>
                  <a:srgbClr val="660033"/>
                </a:solidFill>
                <a:latin typeface="Angsana New" pitchFamily="18" charset="-34"/>
              </a:rPr>
              <a:t>/</a:t>
            </a:r>
            <a:r>
              <a:rPr lang="th-TH" sz="4800" b="1">
                <a:solidFill>
                  <a:srgbClr val="660033"/>
                </a:solidFill>
                <a:latin typeface="Angsana New" pitchFamily="18" charset="-34"/>
              </a:rPr>
              <a:t>รบเป็นรายหมู่บ้าน/หนึ่งตำบล หนึ่งหมู่บ้านหลัก</a:t>
            </a:r>
          </a:p>
        </p:txBody>
      </p:sp>
      <p:sp>
        <p:nvSpPr>
          <p:cNvPr id="21508" name="Text Box 4"/>
          <p:cNvSpPr txBox="1">
            <a:spLocks noChangeArrowheads="1"/>
          </p:cNvSpPr>
          <p:nvPr/>
        </p:nvSpPr>
        <p:spPr bwMode="auto">
          <a:xfrm>
            <a:off x="434975" y="3130550"/>
            <a:ext cx="8351838" cy="3106738"/>
          </a:xfrm>
          <a:prstGeom prst="rect">
            <a:avLst/>
          </a:prstGeom>
          <a:gradFill rotWithShape="1">
            <a:gsLst>
              <a:gs pos="0">
                <a:srgbClr val="0070C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h-TH" sz="4400" b="1" dirty="0" smtClean="0">
                <a:solidFill>
                  <a:srgbClr val="FFFF00"/>
                </a:solidFill>
                <a:latin typeface="Angsana New" pitchFamily="18" charset="-34"/>
              </a:rPr>
              <a:t> </a:t>
            </a: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จัดกิจกรรมขับเคลื่อนทุกกิจกรรม  อย่างเป็นรูปธรรม</a:t>
            </a:r>
          </a:p>
          <a:p>
            <a:pPr>
              <a:spcBef>
                <a:spcPct val="50000"/>
              </a:spcBef>
              <a:buFontTx/>
              <a:buBlip>
                <a:blip r:embed="rId2"/>
              </a:buBlip>
            </a:pPr>
            <a:r>
              <a:rPr lang="th-TH" sz="4400" b="1" dirty="0" smtClean="0">
                <a:solidFill>
                  <a:srgbClr val="FF0000"/>
                </a:solidFill>
                <a:latin typeface="Angsana New" pitchFamily="18" charset="-34"/>
              </a:rPr>
              <a:t> จัดกิจกรรมให้ครอบคลุมทุกกลุ่มเป้าหมาย ในหมู่บ้าน</a:t>
            </a:r>
            <a:endParaRPr lang="th-TH" sz="4400" b="1" dirty="0">
              <a:solidFill>
                <a:srgbClr val="FF0000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0" name="Rectangle 2"/>
          <p:cNvSpPr>
            <a:spLocks noChangeArrowheads="1"/>
          </p:cNvSpPr>
          <p:nvPr/>
        </p:nvSpPr>
        <p:spPr bwMode="auto">
          <a:xfrm>
            <a:off x="250825" y="0"/>
            <a:ext cx="8607425" cy="823913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en-US" sz="4800" b="1">
                <a:solidFill>
                  <a:srgbClr val="FF3399"/>
                </a:solidFill>
                <a:latin typeface="Angsana New" pitchFamily="18" charset="-34"/>
              </a:rPr>
              <a:t>2. </a:t>
            </a:r>
            <a:r>
              <a:rPr lang="th-TH" sz="4800" b="1">
                <a:solidFill>
                  <a:srgbClr val="FF3399"/>
                </a:solidFill>
                <a:latin typeface="Angsana New" pitchFamily="18" charset="-34"/>
              </a:rPr>
              <a:t>สำรวจชุมชน</a:t>
            </a:r>
            <a:r>
              <a:rPr lang="en-US" sz="4800" b="1">
                <a:solidFill>
                  <a:srgbClr val="FF3399"/>
                </a:solidFill>
                <a:latin typeface="Angsana New" pitchFamily="18" charset="-34"/>
              </a:rPr>
              <a:t> /</a:t>
            </a:r>
            <a:r>
              <a:rPr lang="th-TH" sz="4800" b="1">
                <a:solidFill>
                  <a:srgbClr val="FF3399"/>
                </a:solidFill>
                <a:latin typeface="Angsana New" pitchFamily="18" charset="-34"/>
              </a:rPr>
              <a:t> หมู่บ้าน</a:t>
            </a:r>
            <a:r>
              <a:rPr lang="en-US" sz="4800" b="1">
                <a:solidFill>
                  <a:srgbClr val="FF3399"/>
                </a:solidFill>
                <a:latin typeface="Angsana New" pitchFamily="18" charset="-34"/>
              </a:rPr>
              <a:t> / X-Ray</a:t>
            </a:r>
            <a:r>
              <a:rPr lang="th-TH" sz="2800">
                <a:solidFill>
                  <a:srgbClr val="FF3399"/>
                </a:solidFill>
                <a:latin typeface="Arial" pitchFamily="34" charset="0"/>
              </a:rPr>
              <a:t>	</a:t>
            </a:r>
          </a:p>
        </p:txBody>
      </p:sp>
      <p:sp>
        <p:nvSpPr>
          <p:cNvPr id="22531" name="Rectangle 4"/>
          <p:cNvSpPr>
            <a:spLocks noChangeArrowheads="1"/>
          </p:cNvSpPr>
          <p:nvPr/>
        </p:nvSpPr>
        <p:spPr bwMode="auto">
          <a:xfrm>
            <a:off x="571500" y="1052513"/>
            <a:ext cx="8572500" cy="2771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CC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</a:pPr>
            <a:r>
              <a:rPr lang="th-TH" sz="4400" b="1">
                <a:latin typeface="Arial" pitchFamily="34" charset="0"/>
              </a:rPr>
              <a:t>  </a:t>
            </a: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ข้อมูลประชากร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ข้อมูลด้านการศึกษา,ข้อมูลด้านอาชีพ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ข้อมูลภูมิปัญญาท้องถิ่น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จัดทำทะเบียนการศึกษารายครัวเรือน</a:t>
            </a:r>
          </a:p>
        </p:txBody>
      </p:sp>
      <p:sp>
        <p:nvSpPr>
          <p:cNvPr id="22532" name="Rectangle 5"/>
          <p:cNvSpPr>
            <a:spLocks noChangeArrowheads="1"/>
          </p:cNvSpPr>
          <p:nvPr/>
        </p:nvSpPr>
        <p:spPr bwMode="auto">
          <a:xfrm>
            <a:off x="357188" y="4422775"/>
            <a:ext cx="8572500" cy="21240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chemeClr val="accent2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3">
              <a:buFontTx/>
              <a:buBlip>
                <a:blip r:embed="rId3"/>
              </a:buBlip>
            </a:pPr>
            <a:r>
              <a:rPr lang="en-US" sz="4400" b="1" dirty="0">
                <a:solidFill>
                  <a:srgbClr val="0000FF"/>
                </a:solidFill>
                <a:latin typeface="Angsana New" pitchFamily="18" charset="-34"/>
              </a:rPr>
              <a:t>	</a:t>
            </a: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</a:rPr>
              <a:t>  ผู้นำทำจริง</a:t>
            </a:r>
          </a:p>
          <a:p>
            <a:pPr lvl="3">
              <a:buFontTx/>
              <a:buBlip>
                <a:blip r:embed="rId3"/>
              </a:buBlip>
            </a:pP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</a:rPr>
              <a:t>  มีของดีอย่างน้อย 2 อย่าง</a:t>
            </a:r>
          </a:p>
          <a:p>
            <a:pPr lvl="3">
              <a:buFontTx/>
              <a:buBlip>
                <a:blip r:embed="rId3"/>
              </a:buBlip>
            </a:pPr>
            <a:r>
              <a:rPr lang="th-TH" sz="4400" b="1" dirty="0">
                <a:solidFill>
                  <a:srgbClr val="0000FF"/>
                </a:solidFill>
                <a:latin typeface="Angsana New" pitchFamily="18" charset="-34"/>
              </a:rPr>
              <a:t>  ชุมชน  มีความพร้อมรับการพัฒนา</a:t>
            </a:r>
            <a:endParaRPr lang="th-TH" sz="2800" dirty="0">
              <a:solidFill>
                <a:srgbClr val="0000FF"/>
              </a:solidFill>
              <a:latin typeface="Arial" pitchFamily="34" charset="0"/>
            </a:endParaRPr>
          </a:p>
        </p:txBody>
      </p:sp>
      <p:sp>
        <p:nvSpPr>
          <p:cNvPr id="22533" name="Rectangle 3"/>
          <p:cNvSpPr>
            <a:spLocks noChangeArrowheads="1"/>
          </p:cNvSpPr>
          <p:nvPr/>
        </p:nvSpPr>
        <p:spPr bwMode="auto">
          <a:xfrm>
            <a:off x="900113" y="3716338"/>
            <a:ext cx="127476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800" b="1" i="1" u="sng">
                <a:solidFill>
                  <a:srgbClr val="0070C0"/>
                </a:solidFill>
                <a:latin typeface="Arial" pitchFamily="34" charset="0"/>
              </a:rPr>
              <a:t>เกณฑ์</a:t>
            </a:r>
            <a:r>
              <a:rPr lang="th-TH" sz="2800" b="1">
                <a:solidFill>
                  <a:srgbClr val="0070C0"/>
                </a:solidFill>
                <a:latin typeface="Arial" pitchFamily="34" charset="0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3554" name="Rectangle 2"/>
          <p:cNvSpPr>
            <a:spLocks noChangeArrowheads="1"/>
          </p:cNvSpPr>
          <p:nvPr/>
        </p:nvSpPr>
        <p:spPr bwMode="auto">
          <a:xfrm>
            <a:off x="0" y="836613"/>
            <a:ext cx="91440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3.จัดทำแผนการเรียนรู้รายกลุ่ม/รายบุคคล/แผนชุมชน</a:t>
            </a:r>
          </a:p>
        </p:txBody>
      </p:sp>
      <p:sp>
        <p:nvSpPr>
          <p:cNvPr id="23555" name="Rectangle 3"/>
          <p:cNvSpPr>
            <a:spLocks noChangeArrowheads="1"/>
          </p:cNvSpPr>
          <p:nvPr/>
        </p:nvSpPr>
        <p:spPr bwMode="auto">
          <a:xfrm>
            <a:off x="468313" y="1871663"/>
            <a:ext cx="8280400" cy="4111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</a:pPr>
            <a:r>
              <a:rPr lang="th-TH" sz="4400" b="1">
                <a:latin typeface="Arial" pitchFamily="34" charset="0"/>
              </a:rPr>
              <a:t>  </a:t>
            </a: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แยกแยะกลุ่มเป้าหมาย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กิจกรรมแตะไหล่ทุกคน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จัดเวทีชุมชน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วิเคราะห์ / สังเคราะห์ชุมชน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จัดทำแผนพัฒนาชุมชน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เสนอแผนขอความเห็นชอบจากชุมชน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ChangeArrowheads="1"/>
          </p:cNvSpPr>
          <p:nvPr/>
        </p:nvSpPr>
        <p:spPr bwMode="auto">
          <a:xfrm>
            <a:off x="395288" y="188913"/>
            <a:ext cx="8280400" cy="18002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4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บูรณาการโครงการ ลงหมู่บ้านเป้าหมาย</a:t>
            </a:r>
          </a:p>
          <a:p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                (</a:t>
            </a:r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Project Approach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 </a:t>
            </a:r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)</a:t>
            </a:r>
            <a:endParaRPr lang="th-TH" sz="4800" b="1">
              <a:solidFill>
                <a:srgbClr val="FF0066"/>
              </a:solidFill>
              <a:latin typeface="Angsana New" pitchFamily="18" charset="-34"/>
            </a:endParaRPr>
          </a:p>
        </p:txBody>
      </p:sp>
      <p:sp>
        <p:nvSpPr>
          <p:cNvPr id="24579" name="Rectangle 3"/>
          <p:cNvSpPr>
            <a:spLocks noChangeArrowheads="1"/>
          </p:cNvSpPr>
          <p:nvPr/>
        </p:nvSpPr>
        <p:spPr bwMode="auto">
          <a:xfrm>
            <a:off x="395288" y="1916113"/>
            <a:ext cx="8748712" cy="4154984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latin typeface="Arial" pitchFamily="34" charset="0"/>
              </a:rPr>
              <a:t>  </a:t>
            </a:r>
            <a:r>
              <a:rPr lang="th-TH" sz="4400" b="1" dirty="0">
                <a:solidFill>
                  <a:srgbClr val="0000FF"/>
                </a:solidFill>
                <a:latin typeface="Arial" pitchFamily="34" charset="0"/>
              </a:rPr>
              <a:t>การศึกษาพื้นฐานนอกระบบ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solidFill>
                  <a:srgbClr val="0000FF"/>
                </a:solidFill>
                <a:latin typeface="Arial" pitchFamily="34" charset="0"/>
              </a:rPr>
              <a:t>  ส่งเสริมการรู้หนังสือ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solidFill>
                  <a:srgbClr val="0000FF"/>
                </a:solidFill>
                <a:latin typeface="Arial" pitchFamily="34" charset="0"/>
              </a:rPr>
              <a:t>  การศึกษาพัฒนาทักษะชีวิต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solidFill>
                  <a:srgbClr val="0000FF"/>
                </a:solidFill>
                <a:latin typeface="Arial" pitchFamily="34" charset="0"/>
              </a:rPr>
              <a:t>  การศึกษาพัฒนาทักษะอาชีพ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solidFill>
                  <a:srgbClr val="0000FF"/>
                </a:solidFill>
                <a:latin typeface="Arial" pitchFamily="34" charset="0"/>
              </a:rPr>
              <a:t>  การศึกษาเพื่อจัดกระบวนการเรียนรู้</a:t>
            </a:r>
            <a:r>
              <a:rPr lang="th-TH" sz="4400" b="1" dirty="0" smtClean="0">
                <a:solidFill>
                  <a:srgbClr val="0000FF"/>
                </a:solidFill>
                <a:latin typeface="Arial" pitchFamily="34" charset="0"/>
              </a:rPr>
              <a:t>ในชุมชน</a:t>
            </a:r>
            <a:endParaRPr lang="th-TH" sz="4400" b="1" dirty="0">
              <a:solidFill>
                <a:srgbClr val="0000FF"/>
              </a:solidFill>
              <a:latin typeface="Arial" pitchFamily="34" charset="0"/>
            </a:endParaRPr>
          </a:p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solidFill>
                  <a:srgbClr val="0000FF"/>
                </a:solidFill>
                <a:latin typeface="Arial" pitchFamily="34" charset="0"/>
              </a:rPr>
              <a:t>  การจัดการศึกษาตามอัธยาศัย</a:t>
            </a:r>
            <a:endParaRPr lang="th-TH" sz="4400" b="1" dirty="0"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602" name="Rectangle 2"/>
          <p:cNvSpPr>
            <a:spLocks noChangeArrowheads="1"/>
          </p:cNvSpPr>
          <p:nvPr/>
        </p:nvSpPr>
        <p:spPr bwMode="auto">
          <a:xfrm>
            <a:off x="395288" y="476250"/>
            <a:ext cx="82804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5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ปรับภูมิทัศน์ชุมชน / ครัวเรือน</a:t>
            </a:r>
          </a:p>
        </p:txBody>
      </p:sp>
      <p:sp>
        <p:nvSpPr>
          <p:cNvPr id="109571" name="Rectangle 3"/>
          <p:cNvSpPr>
            <a:spLocks noChangeArrowheads="1"/>
          </p:cNvSpPr>
          <p:nvPr/>
        </p:nvSpPr>
        <p:spPr bwMode="auto">
          <a:xfrm>
            <a:off x="395288" y="1700213"/>
            <a:ext cx="8280400" cy="41116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defRPr/>
            </a:pPr>
            <a:r>
              <a:rPr lang="th-TH" sz="2000" b="1" dirty="0">
                <a:solidFill>
                  <a:srgbClr val="FF0066"/>
                </a:solidFill>
                <a:latin typeface="Arial" pitchFamily="34" charset="0"/>
                <a:sym typeface="Webdings" pitchFamily="18" charset="2"/>
              </a:rPr>
              <a:t></a:t>
            </a:r>
            <a:r>
              <a:rPr lang="th-TH" sz="2800" b="1" dirty="0">
                <a:latin typeface="Arial" pitchFamily="34" charset="0"/>
                <a:sym typeface="Webdings" pitchFamily="18" charset="2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สะสาง</a:t>
            </a:r>
          </a:p>
          <a:p>
            <a:pPr lvl="2">
              <a:defRPr/>
            </a:pPr>
            <a:r>
              <a:rPr lang="th-TH" sz="2000" b="1" dirty="0">
                <a:solidFill>
                  <a:srgbClr val="FF0066"/>
                </a:solidFill>
                <a:latin typeface="Arial Black" pitchFamily="34" charset="0"/>
                <a:sym typeface="Webdings" pitchFamily="18" charset="2"/>
              </a:rPr>
              <a:t>     </a:t>
            </a:r>
            <a:r>
              <a:rPr lang="th-TH" sz="2800" dirty="0">
                <a:solidFill>
                  <a:srgbClr val="009900"/>
                </a:solidFill>
                <a:latin typeface="Arial Black" pitchFamily="34" charset="0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สะดวก</a:t>
            </a:r>
          </a:p>
          <a:p>
            <a:pPr lvl="2">
              <a:defRPr/>
            </a:pPr>
            <a:r>
              <a:rPr lang="th-TH" sz="2000" b="1" dirty="0">
                <a:solidFill>
                  <a:srgbClr val="FF0066"/>
                </a:solidFill>
                <a:latin typeface="Arial Black" pitchFamily="34" charset="0"/>
                <a:sym typeface="Webdings" pitchFamily="18" charset="2"/>
              </a:rPr>
              <a:t>          </a:t>
            </a:r>
            <a:r>
              <a:rPr lang="th-TH" sz="2800" dirty="0">
                <a:solidFill>
                  <a:srgbClr val="009900"/>
                </a:solidFill>
                <a:latin typeface="Arial Black" pitchFamily="34" charset="0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สะอาด</a:t>
            </a:r>
            <a:r>
              <a:rPr lang="th-TH" sz="2800" dirty="0">
                <a:solidFill>
                  <a:srgbClr val="009900"/>
                </a:solidFill>
                <a:latin typeface="Arial Black" pitchFamily="34" charset="0"/>
                <a:sym typeface="Webdings" pitchFamily="18" charset="2"/>
              </a:rPr>
              <a:t> </a:t>
            </a:r>
            <a:endParaRPr lang="th-TH" sz="4400" b="1" dirty="0">
              <a:solidFill>
                <a:srgbClr val="009900"/>
              </a:solidFill>
              <a:latin typeface="Arial" pitchFamily="34" charset="0"/>
            </a:endParaRPr>
          </a:p>
          <a:p>
            <a:pPr lvl="2">
              <a:defRPr/>
            </a:pPr>
            <a:r>
              <a:rPr lang="th-TH" sz="2000" b="1" dirty="0">
                <a:solidFill>
                  <a:srgbClr val="FF0066"/>
                </a:solidFill>
                <a:latin typeface="Arial Black" pitchFamily="34" charset="0"/>
                <a:sym typeface="Webdings" pitchFamily="18" charset="2"/>
              </a:rPr>
              <a:t>               </a:t>
            </a:r>
            <a:r>
              <a:rPr lang="th-TH" sz="2000" b="1" dirty="0">
                <a:solidFill>
                  <a:srgbClr val="009900"/>
                </a:solidFill>
                <a:latin typeface="Arial Black" pitchFamily="34" charset="0"/>
                <a:sym typeface="Webdings" pitchFamily="18" charset="2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rial Black" pitchFamily="34" charset="0"/>
              </a:rPr>
              <a:t>สร้างนิสัย</a:t>
            </a:r>
          </a:p>
          <a:p>
            <a:pPr lvl="2">
              <a:defRPr/>
            </a:pPr>
            <a:r>
              <a:rPr lang="th-TH" sz="2000" b="1" dirty="0">
                <a:solidFill>
                  <a:srgbClr val="FF0066"/>
                </a:solidFill>
                <a:latin typeface="Arial Black" pitchFamily="34" charset="0"/>
                <a:sym typeface="Webdings" pitchFamily="18" charset="2"/>
              </a:rPr>
              <a:t>                    </a:t>
            </a:r>
            <a:r>
              <a:rPr lang="th-TH" sz="2800" dirty="0">
                <a:solidFill>
                  <a:srgbClr val="009900"/>
                </a:solidFill>
                <a:latin typeface="Arial Black" pitchFamily="34" charset="0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rial Black" pitchFamily="34" charset="0"/>
              </a:rPr>
              <a:t>สร้างสรรค์</a:t>
            </a:r>
          </a:p>
          <a:p>
            <a:pPr lvl="2">
              <a:defRPr/>
            </a:pPr>
            <a:r>
              <a:rPr lang="th-TH" sz="2000" b="1" dirty="0">
                <a:solidFill>
                  <a:srgbClr val="FF0066"/>
                </a:solidFill>
                <a:latin typeface="Arial Black" pitchFamily="34" charset="0"/>
                <a:sym typeface="Webdings" pitchFamily="18" charset="2"/>
              </a:rPr>
              <a:t>                         </a:t>
            </a:r>
            <a:r>
              <a:rPr lang="th-TH" sz="2800" dirty="0">
                <a:solidFill>
                  <a:srgbClr val="009900"/>
                </a:solidFill>
                <a:latin typeface="Arial Black" pitchFamily="34" charset="0"/>
                <a:sym typeface="Webdings" pitchFamily="18" charset="2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rial Black" pitchFamily="34" charset="0"/>
              </a:rPr>
              <a:t>สวยงาม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6" name="Text Box 2"/>
          <p:cNvSpPr txBox="1">
            <a:spLocks noChangeArrowheads="1"/>
          </p:cNvSpPr>
          <p:nvPr/>
        </p:nvSpPr>
        <p:spPr bwMode="auto">
          <a:xfrm>
            <a:off x="395288" y="4508500"/>
            <a:ext cx="82804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th-TH" sz="2800">
              <a:latin typeface="Arial Black" pitchFamily="34" charset="0"/>
            </a:endParaRPr>
          </a:p>
        </p:txBody>
      </p:sp>
      <p:sp>
        <p:nvSpPr>
          <p:cNvPr id="110595" name="Text Box 3"/>
          <p:cNvSpPr txBox="1">
            <a:spLocks noChangeArrowheads="1"/>
          </p:cNvSpPr>
          <p:nvPr/>
        </p:nvSpPr>
        <p:spPr bwMode="auto">
          <a:xfrm>
            <a:off x="323850" y="1052513"/>
            <a:ext cx="8388350" cy="4848225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  <a:defRPr/>
            </a:pPr>
            <a:r>
              <a:rPr lang="th-TH" sz="4800" b="1">
                <a:solidFill>
                  <a:srgbClr val="0000CC"/>
                </a:solidFill>
                <a:latin typeface="Arial Black" pitchFamily="34" charset="0"/>
              </a:rPr>
              <a:t>    </a:t>
            </a:r>
            <a:r>
              <a:rPr lang="th-TH" sz="7200" b="1" i="1">
                <a:solidFill>
                  <a:srgbClr val="0000CC"/>
                </a:solidFill>
                <a:latin typeface="Arial Black" pitchFamily="34" charset="0"/>
              </a:rPr>
              <a:t>เน้น.........</a:t>
            </a:r>
          </a:p>
          <a:p>
            <a:pPr>
              <a:spcBef>
                <a:spcPct val="50000"/>
              </a:spcBef>
              <a:defRPr/>
            </a:pPr>
            <a:r>
              <a:rPr lang="th-TH" sz="4800" b="1">
                <a:solidFill>
                  <a:srgbClr val="0000CC"/>
                </a:solidFill>
                <a:latin typeface="Arial Black" pitchFamily="34" charset="0"/>
              </a:rPr>
              <a:t> </a:t>
            </a:r>
            <a:r>
              <a:rPr lang="th-TH" sz="7200" b="1" i="1">
                <a:solidFill>
                  <a:srgbClr val="0000CC"/>
                </a:solidFill>
                <a:latin typeface="Angsana New" pitchFamily="18" charset="-34"/>
              </a:rPr>
              <a:t>หลักการ  </a:t>
            </a:r>
            <a:r>
              <a:rPr lang="en-US" sz="7200" b="1" i="1">
                <a:solidFill>
                  <a:srgbClr val="0000CC"/>
                </a:solidFill>
                <a:latin typeface="Angsana New" pitchFamily="18" charset="-34"/>
              </a:rPr>
              <a:t>7  </a:t>
            </a:r>
            <a:r>
              <a:rPr lang="th-TH" sz="7200" b="1" i="1">
                <a:solidFill>
                  <a:srgbClr val="0000CC"/>
                </a:solidFill>
                <a:latin typeface="Angsana New" pitchFamily="18" charset="-34"/>
              </a:rPr>
              <a:t>คัมภีร์อรหันต์ </a:t>
            </a:r>
          </a:p>
          <a:p>
            <a:pPr>
              <a:spcBef>
                <a:spcPct val="50000"/>
              </a:spcBef>
              <a:defRPr/>
            </a:pPr>
            <a:r>
              <a:rPr lang="th-TH" sz="7200" b="1" i="1">
                <a:solidFill>
                  <a:srgbClr val="0000CC"/>
                </a:solidFill>
                <a:latin typeface="Angsana New" pitchFamily="18" charset="-34"/>
              </a:rPr>
              <a:t>                 </a:t>
            </a:r>
            <a:r>
              <a:rPr lang="th-TH" sz="8800" b="1" i="1">
                <a:solidFill>
                  <a:srgbClr val="FF0000"/>
                </a:solidFill>
                <a:latin typeface="Angsana New" pitchFamily="18" charset="-34"/>
              </a:rPr>
              <a:t>“ บ้านสร้างชาติ” </a:t>
            </a:r>
          </a:p>
        </p:txBody>
      </p:sp>
    </p:spTree>
  </p:cSld>
  <p:clrMapOvr>
    <a:masterClrMapping/>
  </p:clrMapOvr>
  <p:transition>
    <p:diamond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7" name="Picture 9"/>
          <p:cNvPicPr>
            <a:picLocks noChangeAspect="1" noChangeArrowheads="1"/>
          </p:cNvPicPr>
          <p:nvPr/>
        </p:nvPicPr>
        <p:blipFill>
          <a:blip r:embed="rId2"/>
          <a:srcRect l="13177" r="12701"/>
          <a:stretch>
            <a:fillRect/>
          </a:stretch>
        </p:blipFill>
        <p:spPr bwMode="auto">
          <a:xfrm>
            <a:off x="31222" y="0"/>
            <a:ext cx="9041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plus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Oval 2"/>
          <p:cNvSpPr>
            <a:spLocks noChangeArrowheads="1"/>
          </p:cNvSpPr>
          <p:nvPr/>
        </p:nvSpPr>
        <p:spPr bwMode="auto">
          <a:xfrm>
            <a:off x="539750" y="333375"/>
            <a:ext cx="5761038" cy="1655763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/>
            <a:r>
              <a:rPr lang="th-TH" sz="9600" b="1" i="1">
                <a:latin typeface="Garamond" pitchFamily="18" charset="0"/>
              </a:rPr>
              <a:t>เป้าหมาย</a:t>
            </a:r>
            <a:endParaRPr lang="th-TH" b="1" i="1">
              <a:latin typeface="Garamond" pitchFamily="18" charset="0"/>
            </a:endParaRPr>
          </a:p>
          <a:p>
            <a:pPr algn="ctr"/>
            <a:endParaRPr lang="th-TH" b="1" i="1">
              <a:latin typeface="Garamond" pitchFamily="18" charset="0"/>
            </a:endParaRPr>
          </a:p>
        </p:txBody>
      </p:sp>
      <p:sp>
        <p:nvSpPr>
          <p:cNvPr id="152579" name="Rectangle 3"/>
          <p:cNvSpPr>
            <a:spLocks noGrp="1" noChangeArrowheads="1"/>
          </p:cNvSpPr>
          <p:nvPr>
            <p:ph idx="4294967295"/>
          </p:nvPr>
        </p:nvSpPr>
        <p:spPr>
          <a:xfrm>
            <a:off x="0" y="2205038"/>
            <a:ext cx="9144000" cy="4032250"/>
          </a:xfrm>
        </p:spPr>
        <p:txBody>
          <a:bodyPr/>
          <a:lstStyle/>
          <a:p>
            <a:pPr marL="273050" indent="-273050" algn="ctr" eaLnBrk="1" hangingPunct="1">
              <a:buFontTx/>
              <a:buNone/>
              <a:defRPr/>
            </a:pPr>
            <a:r>
              <a:rPr lang="th-TH" sz="7400" b="1" dirty="0" smtClean="0">
                <a:solidFill>
                  <a:srgbClr val="59AAF2"/>
                </a:solidFill>
                <a:latin typeface="AngsanaUPC" pitchFamily="18" charset="-34"/>
                <a:cs typeface="AngsanaUPC" pitchFamily="18" charset="-34"/>
              </a:rPr>
              <a:t>    </a:t>
            </a:r>
            <a:r>
              <a:rPr lang="th-TH" sz="7400" b="1" i="1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ใฝ่เรียน  ใฝ่รู้  มีคุณธรรม</a:t>
            </a:r>
          </a:p>
          <a:p>
            <a:pPr marL="273050" indent="-273050" algn="ctr" eaLnBrk="1" hangingPunct="1">
              <a:buFontTx/>
              <a:buNone/>
              <a:defRPr/>
            </a:pPr>
            <a:r>
              <a:rPr lang="th-TH" sz="7400" b="1" i="1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บนพื้นฐานของการดำเนินชีวิต</a:t>
            </a:r>
          </a:p>
          <a:p>
            <a:pPr marL="273050" indent="-273050" algn="ctr" eaLnBrk="1" hangingPunct="1">
              <a:buFontTx/>
              <a:buNone/>
              <a:defRPr/>
            </a:pPr>
            <a:r>
              <a:rPr lang="th-TH" sz="7400" b="1" i="1" dirty="0" smtClean="0">
                <a:solidFill>
                  <a:srgbClr val="FFFF00"/>
                </a:solidFill>
                <a:latin typeface="AngsanaUPC" pitchFamily="18" charset="-34"/>
                <a:cs typeface="AngsanaUPC" pitchFamily="18" charset="-34"/>
              </a:rPr>
              <a:t>แบบพอเพียง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8683" name="Picture 11"/>
          <p:cNvPicPr>
            <a:picLocks noChangeAspect="1" noChangeArrowheads="1"/>
          </p:cNvPicPr>
          <p:nvPr/>
        </p:nvPicPr>
        <p:blipFill>
          <a:blip r:embed="rId2"/>
          <a:srcRect l="12628" r="13250"/>
          <a:stretch>
            <a:fillRect/>
          </a:stretch>
        </p:blipFill>
        <p:spPr bwMode="auto">
          <a:xfrm>
            <a:off x="102628" y="0"/>
            <a:ext cx="904137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split dir="in"/>
  </p:transition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9705" name="Picture 9"/>
          <p:cNvPicPr>
            <a:picLocks noChangeAspect="1" noChangeArrowheads="1"/>
          </p:cNvPicPr>
          <p:nvPr/>
        </p:nvPicPr>
        <p:blipFill>
          <a:blip r:embed="rId2"/>
          <a:srcRect l="13177" r="12701"/>
          <a:stretch>
            <a:fillRect/>
          </a:stretch>
        </p:blipFill>
        <p:spPr bwMode="auto">
          <a:xfrm>
            <a:off x="71406" y="0"/>
            <a:ext cx="9001188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split/>
  </p:transition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30" name="Picture 10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35688" y="1"/>
            <a:ext cx="9108344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split orient="vert" dir="in"/>
  </p:transition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1754" name="Picture 10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0" y="-26894"/>
            <a:ext cx="9144064" cy="688489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split orient="vert"/>
  </p:transition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2777" name="Picture 9"/>
          <p:cNvPicPr>
            <a:picLocks noChangeAspect="1" noChangeArrowheads="1"/>
          </p:cNvPicPr>
          <p:nvPr/>
        </p:nvPicPr>
        <p:blipFill>
          <a:blip r:embed="rId2"/>
          <a:srcRect l="12628" r="13250"/>
          <a:stretch>
            <a:fillRect/>
          </a:stretch>
        </p:blipFill>
        <p:spPr bwMode="auto">
          <a:xfrm>
            <a:off x="51933" y="15710"/>
            <a:ext cx="9020661" cy="684229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>
    <p:strips dir="ld"/>
  </p:transition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803" name="Picture 11"/>
          <p:cNvPicPr>
            <a:picLocks noChangeAspect="1" noChangeArrowheads="1"/>
          </p:cNvPicPr>
          <p:nvPr/>
        </p:nvPicPr>
        <p:blipFill>
          <a:blip r:embed="rId2"/>
          <a:srcRect l="13177" r="12701"/>
          <a:stretch>
            <a:fillRect/>
          </a:stretch>
        </p:blipFill>
        <p:spPr bwMode="auto">
          <a:xfrm>
            <a:off x="0" y="0"/>
            <a:ext cx="9001188" cy="682752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1618" name="Rectangle 2"/>
          <p:cNvSpPr>
            <a:spLocks noChangeArrowheads="1"/>
          </p:cNvSpPr>
          <p:nvPr/>
        </p:nvSpPr>
        <p:spPr bwMode="auto">
          <a:xfrm>
            <a:off x="395288" y="333375"/>
            <a:ext cx="8280400" cy="1871663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6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สร้างศูนย์การเรียนชุมชน 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“คนโคราช”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พัฒนา</a:t>
            </a:r>
          </a:p>
          <a:p>
            <a:pPr>
              <a:defRPr/>
            </a:pP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ขับเคลื่อนปรัชญา เศรษฐกิจพอเพียง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 </a:t>
            </a:r>
          </a:p>
        </p:txBody>
      </p:sp>
      <p:sp>
        <p:nvSpPr>
          <p:cNvPr id="34819" name="Rectangle 3"/>
          <p:cNvSpPr>
            <a:spLocks noChangeArrowheads="1"/>
          </p:cNvSpPr>
          <p:nvPr/>
        </p:nvSpPr>
        <p:spPr bwMode="auto">
          <a:xfrm>
            <a:off x="395288" y="3465513"/>
            <a:ext cx="8748712" cy="34778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66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square">
            <a:spAutoFit/>
          </a:bodyPr>
          <a:lstStyle/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latin typeface="Arial" pitchFamily="34" charset="0"/>
              </a:rPr>
              <a:t>  </a:t>
            </a: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สำรวจ / คัดกรอง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  อบรม / ให้ความรู้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  ถอดองค์ความรู้เพื่อจัดทำเป็นหลักสูตร/แบบเรียน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  แต่งตั้ง / เชิดชูเกียรติ</a:t>
            </a:r>
          </a:p>
        </p:txBody>
      </p:sp>
      <p:sp>
        <p:nvSpPr>
          <p:cNvPr id="111620" name="Rectangle 4"/>
          <p:cNvSpPr>
            <a:spLocks noChangeArrowheads="1"/>
          </p:cNvSpPr>
          <p:nvPr/>
        </p:nvSpPr>
        <p:spPr bwMode="auto">
          <a:xfrm>
            <a:off x="395288" y="2278063"/>
            <a:ext cx="8280400" cy="863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7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จัดทำทำเนียบภูมิปัญญาท้องถิ่น </a:t>
            </a:r>
          </a:p>
          <a:p>
            <a:pPr>
              <a:defRPr/>
            </a:pP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และผู้มีวุฒิทางการศึกษา แล้วแต่งตั้งเป็นครู กศน.</a:t>
            </a:r>
            <a:r>
              <a:rPr lang="th-TH" sz="4800" b="1"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2" name="Rectangle 2"/>
          <p:cNvSpPr>
            <a:spLocks noChangeArrowheads="1"/>
          </p:cNvSpPr>
          <p:nvPr/>
        </p:nvSpPr>
        <p:spPr bwMode="auto">
          <a:xfrm>
            <a:off x="395288" y="404813"/>
            <a:ext cx="8280400" cy="863600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8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จัดแหล่งเรียนรู้ในบ้าน ครูชาวบ้าน</a:t>
            </a:r>
            <a:r>
              <a:rPr lang="th-TH" sz="4800" b="1">
                <a:latin typeface="Angsana New" pitchFamily="18" charset="-34"/>
              </a:rPr>
              <a:t> </a:t>
            </a:r>
          </a:p>
        </p:txBody>
      </p:sp>
      <p:sp>
        <p:nvSpPr>
          <p:cNvPr id="112643" name="Rectangle 3"/>
          <p:cNvSpPr>
            <a:spLocks noChangeArrowheads="1"/>
          </p:cNvSpPr>
          <p:nvPr/>
        </p:nvSpPr>
        <p:spPr bwMode="auto">
          <a:xfrm>
            <a:off x="395288" y="1268413"/>
            <a:ext cx="8280400" cy="21018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latin typeface="Arial" pitchFamily="34" charset="0"/>
              </a:rPr>
              <a:t>  </a:t>
            </a: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จัดสถานที่ / บรรยากาศ</a:t>
            </a:r>
          </a:p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จัดทำหลักสูตร / แผ่นเรียน</a:t>
            </a:r>
          </a:p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จัดกิจกรรมการเรียนการสอน</a:t>
            </a:r>
          </a:p>
        </p:txBody>
      </p:sp>
      <p:sp>
        <p:nvSpPr>
          <p:cNvPr id="35844" name="Rectangle 4"/>
          <p:cNvSpPr>
            <a:spLocks noChangeArrowheads="1"/>
          </p:cNvSpPr>
          <p:nvPr/>
        </p:nvSpPr>
        <p:spPr bwMode="auto">
          <a:xfrm>
            <a:off x="396875" y="3573463"/>
            <a:ext cx="8278813" cy="1150937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9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จัดทำบัญชีครัวเรือนครบทุกหลังคาเรือน</a:t>
            </a:r>
            <a:r>
              <a:rPr lang="th-TH" sz="4800" b="1">
                <a:latin typeface="Angsana New" pitchFamily="18" charset="-34"/>
              </a:rPr>
              <a:t> </a:t>
            </a:r>
          </a:p>
        </p:txBody>
      </p:sp>
      <p:sp>
        <p:nvSpPr>
          <p:cNvPr id="112645" name="Rectangle 5"/>
          <p:cNvSpPr>
            <a:spLocks noChangeArrowheads="1"/>
          </p:cNvSpPr>
          <p:nvPr/>
        </p:nvSpPr>
        <p:spPr bwMode="auto">
          <a:xfrm>
            <a:off x="395288" y="4711700"/>
            <a:ext cx="8280400" cy="210185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99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latin typeface="Arial" pitchFamily="34" charset="0"/>
              </a:rPr>
              <a:t>  </a:t>
            </a: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อบรม / จัดทำบัญชี</a:t>
            </a:r>
          </a:p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วิเคราะห์บัญชีครัวเรือน</a:t>
            </a:r>
          </a:p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วางแผนการใช้จ่าย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6866" name="Rectangle 2"/>
          <p:cNvSpPr>
            <a:spLocks noChangeArrowheads="1"/>
          </p:cNvSpPr>
          <p:nvPr/>
        </p:nvSpPr>
        <p:spPr bwMode="auto">
          <a:xfrm>
            <a:off x="468313" y="1111250"/>
            <a:ext cx="8280400" cy="9366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10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พัฒนาคุ้มเป็นแหล่งเรียนรู้ / ห้องเรียนกศน.</a:t>
            </a:r>
          </a:p>
        </p:txBody>
      </p:sp>
      <p:sp>
        <p:nvSpPr>
          <p:cNvPr id="36867" name="Rectangle 3"/>
          <p:cNvSpPr>
            <a:spLocks noChangeArrowheads="1"/>
          </p:cNvSpPr>
          <p:nvPr/>
        </p:nvSpPr>
        <p:spPr bwMode="auto">
          <a:xfrm>
            <a:off x="468313" y="2263775"/>
            <a:ext cx="8280400" cy="4111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</a:pPr>
            <a:r>
              <a:rPr lang="th-TH" sz="4400" b="1">
                <a:latin typeface="Arial" pitchFamily="34" charset="0"/>
              </a:rPr>
              <a:t>  </a:t>
            </a: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ข้อมูลพื้นฐานประจำคุ้ม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แผนที่หมู่บ้าน / แผนที่คุ้ม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เอกสารเรียนรู้ / แผ่นเรียน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ข้อมูลผู้รับบริการ กศน.ประจำคุ้ม</a:t>
            </a:r>
            <a:endParaRPr lang="th-TH" sz="4400">
              <a:solidFill>
                <a:srgbClr val="0000FF"/>
              </a:solidFill>
              <a:latin typeface="Arial" pitchFamily="34" charset="0"/>
            </a:endParaRP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ข้อมูลคณะกรรมการประจำคุ้ม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00FF"/>
                </a:solidFill>
                <a:latin typeface="Arial" pitchFamily="34" charset="0"/>
              </a:rPr>
              <a:t>  ข้อมูลภูมิปัญญาประจำคุ้ม</a:t>
            </a:r>
            <a:endParaRPr lang="th-TH" sz="4400">
              <a:solidFill>
                <a:srgbClr val="0000FF"/>
              </a:solidFill>
              <a:latin typeface="Arial" pitchFamily="34" charset="0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4690" name="Rectangle 2"/>
          <p:cNvSpPr>
            <a:spLocks noChangeArrowheads="1"/>
          </p:cNvSpPr>
          <p:nvPr/>
        </p:nvSpPr>
        <p:spPr bwMode="auto">
          <a:xfrm>
            <a:off x="468313" y="679450"/>
            <a:ext cx="82804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00"/>
              </a:gs>
              <a:gs pos="100000">
                <a:schemeClr val="bg1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00"/>
                </a:solidFill>
                <a:latin typeface="Angsana New" pitchFamily="18" charset="-34"/>
              </a:rPr>
              <a:t>11</a:t>
            </a:r>
            <a:r>
              <a:rPr lang="th-TH" sz="4800" b="1">
                <a:solidFill>
                  <a:srgbClr val="FF0000"/>
                </a:solidFill>
                <a:latin typeface="Angsana New" pitchFamily="18" charset="-34"/>
              </a:rPr>
              <a:t>.</a:t>
            </a:r>
            <a:r>
              <a:rPr lang="th-TH" sz="4800" b="1">
                <a:latin typeface="Arial Black" pitchFamily="34" charset="0"/>
              </a:rPr>
              <a:t> </a:t>
            </a:r>
            <a:r>
              <a:rPr lang="th-TH" sz="4800" b="1">
                <a:solidFill>
                  <a:srgbClr val="0000FF"/>
                </a:solidFill>
                <a:latin typeface="Arial Black" pitchFamily="34" charset="0"/>
              </a:rPr>
              <a:t>จัดทำตราสัญลักษณ์บ้านที่เข้าร่วม</a:t>
            </a:r>
          </a:p>
          <a:p>
            <a:pPr>
              <a:defRPr/>
            </a:pPr>
            <a:r>
              <a:rPr lang="th-TH" sz="4800" b="1">
                <a:solidFill>
                  <a:srgbClr val="0000FF"/>
                </a:solidFill>
                <a:latin typeface="Arial Black" pitchFamily="34" charset="0"/>
              </a:rPr>
              <a:t>กิจกรรมกศน.</a:t>
            </a:r>
          </a:p>
        </p:txBody>
      </p:sp>
      <p:sp>
        <p:nvSpPr>
          <p:cNvPr id="114691" name="Rectangle 3"/>
          <p:cNvSpPr>
            <a:spLocks noChangeArrowheads="1"/>
          </p:cNvSpPr>
          <p:nvPr/>
        </p:nvSpPr>
        <p:spPr bwMode="auto">
          <a:xfrm>
            <a:off x="468313" y="2282825"/>
            <a:ext cx="8280400" cy="3019425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  <a:defRPr/>
            </a:pPr>
            <a:r>
              <a:rPr lang="th-TH" sz="4000">
                <a:latin typeface="Angsana New" pitchFamily="18" charset="-34"/>
              </a:rPr>
              <a:t>   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ป้ายตราสัญลักษณ์สำหรับแขวน</a:t>
            </a:r>
          </a:p>
          <a:p>
            <a:pPr lvl="2">
              <a:buFontTx/>
              <a:buBlip>
                <a:blip r:embed="rId2"/>
              </a:buBlip>
              <a:defRPr/>
            </a:pP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   ธงสัญลักษณ์ กศน.</a:t>
            </a:r>
          </a:p>
          <a:p>
            <a:pPr lvl="2">
              <a:buFontTx/>
              <a:buBlip>
                <a:blip r:embed="rId2"/>
              </a:buBlip>
              <a:defRPr/>
            </a:pP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   สติ๊กเกอร์ สัญลักษณ์</a:t>
            </a:r>
          </a:p>
          <a:p>
            <a:pPr lvl="2">
              <a:defRPr/>
            </a:pPr>
            <a:r>
              <a:rPr lang="th-TH" sz="4800">
                <a:latin typeface="Angsana New" pitchFamily="18" charset="-34"/>
              </a:rPr>
              <a:t>  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2519" name="Text Box 7"/>
          <p:cNvSpPr txBox="1">
            <a:spLocks noChangeArrowheads="1"/>
          </p:cNvSpPr>
          <p:nvPr/>
        </p:nvSpPr>
        <p:spPr bwMode="auto">
          <a:xfrm>
            <a:off x="696552" y="2420938"/>
            <a:ext cx="1859323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สามัคคี</a:t>
            </a:r>
            <a:endParaRPr lang="th-TH" sz="5400" b="1">
              <a:latin typeface="Angsana New" pitchFamily="18" charset="-34"/>
            </a:endParaRPr>
          </a:p>
        </p:txBody>
      </p:sp>
      <p:sp>
        <p:nvSpPr>
          <p:cNvPr id="192522" name="Text Box 10"/>
          <p:cNvSpPr txBox="1">
            <a:spLocks noChangeArrowheads="1"/>
          </p:cNvSpPr>
          <p:nvPr/>
        </p:nvSpPr>
        <p:spPr bwMode="auto">
          <a:xfrm>
            <a:off x="1857311" y="3213100"/>
            <a:ext cx="2066989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 </a:t>
            </a:r>
            <a:r>
              <a:rPr lang="th-TH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มีวินัย</a:t>
            </a:r>
            <a:endParaRPr lang="th-TH" sz="5400" b="1">
              <a:latin typeface="Angsana New" pitchFamily="18" charset="-34"/>
            </a:endParaRPr>
          </a:p>
        </p:txBody>
      </p:sp>
      <p:sp>
        <p:nvSpPr>
          <p:cNvPr id="6" name="Rectangle 13"/>
          <p:cNvSpPr>
            <a:spLocks noChangeArrowheads="1"/>
          </p:cNvSpPr>
          <p:nvPr/>
        </p:nvSpPr>
        <p:spPr bwMode="auto">
          <a:xfrm>
            <a:off x="2577007" y="4005263"/>
            <a:ext cx="2282331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ใฝ่งาน</a:t>
            </a:r>
            <a:endParaRPr lang="th-TH" sz="5400" b="1">
              <a:latin typeface="Angsana New" pitchFamily="18" charset="-34"/>
            </a:endParaRPr>
          </a:p>
        </p:txBody>
      </p:sp>
      <p:sp>
        <p:nvSpPr>
          <p:cNvPr id="8" name="Rectangle 13"/>
          <p:cNvSpPr>
            <a:spLocks noChangeArrowheads="1"/>
          </p:cNvSpPr>
          <p:nvPr/>
        </p:nvSpPr>
        <p:spPr bwMode="auto">
          <a:xfrm>
            <a:off x="3317598" y="4724400"/>
            <a:ext cx="3702327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ประสานเครือข่าย</a:t>
            </a:r>
            <a:endParaRPr lang="th-TH" sz="5400" b="1">
              <a:latin typeface="Angsana New" pitchFamily="18" charset="-34"/>
            </a:endParaRPr>
          </a:p>
        </p:txBody>
      </p:sp>
      <p:sp>
        <p:nvSpPr>
          <p:cNvPr id="192525" name="Rectangle 13"/>
          <p:cNvSpPr>
            <a:spLocks noChangeArrowheads="1"/>
          </p:cNvSpPr>
          <p:nvPr/>
        </p:nvSpPr>
        <p:spPr bwMode="auto">
          <a:xfrm>
            <a:off x="4316696" y="5691188"/>
            <a:ext cx="4503454" cy="914400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eaLnBrk="0" hangingPunct="0">
              <a:spcBef>
                <a:spcPct val="50000"/>
              </a:spcBef>
              <a:defRPr/>
            </a:pPr>
            <a:r>
              <a:rPr lang="th-TH" sz="4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 </a:t>
            </a:r>
            <a:r>
              <a:rPr lang="th-TH" sz="5400" b="1">
                <a:effectLst>
                  <a:outerShdw blurRad="38100" dist="38100" dir="2700000" algn="tl">
                    <a:srgbClr val="000000"/>
                  </a:outerShdw>
                </a:effectLst>
                <a:latin typeface="Angsana New" pitchFamily="18" charset="-34"/>
              </a:rPr>
              <a:t>ใส่ใจธรรมมาภิบาล</a:t>
            </a:r>
            <a:endParaRPr lang="th-TH" sz="5400" b="1">
              <a:latin typeface="Angsana New" pitchFamily="18" charset="-34"/>
            </a:endParaRPr>
          </a:p>
        </p:txBody>
      </p:sp>
      <p:grpSp>
        <p:nvGrpSpPr>
          <p:cNvPr id="9" name="Group 3"/>
          <p:cNvGrpSpPr>
            <a:grpSpLocks/>
          </p:cNvGrpSpPr>
          <p:nvPr/>
        </p:nvGrpSpPr>
        <p:grpSpPr bwMode="auto">
          <a:xfrm>
            <a:off x="2339975" y="765175"/>
            <a:ext cx="4752975" cy="914400"/>
            <a:chOff x="1791" y="727"/>
            <a:chExt cx="2223" cy="422"/>
          </a:xfrm>
        </p:grpSpPr>
        <p:sp>
          <p:nvSpPr>
            <p:cNvPr id="11272" name="AutoShape 4"/>
            <p:cNvSpPr>
              <a:spLocks noChangeArrowheads="1"/>
            </p:cNvSpPr>
            <p:nvPr/>
          </p:nvSpPr>
          <p:spPr bwMode="auto">
            <a:xfrm>
              <a:off x="1837" y="736"/>
              <a:ext cx="2147" cy="398"/>
            </a:xfrm>
            <a:prstGeom prst="flowChartPunchedTape">
              <a:avLst/>
            </a:prstGeom>
            <a:solidFill>
              <a:srgbClr val="FFCC00"/>
            </a:solidFill>
            <a:ln w="57150" cmpd="thickThin">
              <a:solidFill>
                <a:srgbClr val="0000FF"/>
              </a:solidFill>
              <a:miter lim="800000"/>
              <a:headEnd/>
              <a:tailEnd/>
            </a:ln>
          </p:spPr>
          <p:txBody>
            <a:bodyPr anchor="ctr">
              <a:spAutoFit/>
            </a:bodyPr>
            <a:lstStyle/>
            <a:p>
              <a:endParaRPr lang="th-TH" sz="2800">
                <a:latin typeface="Arial" pitchFamily="34" charset="0"/>
              </a:endParaRPr>
            </a:p>
          </p:txBody>
        </p:sp>
        <p:sp>
          <p:nvSpPr>
            <p:cNvPr id="192517" name="Text Box 5"/>
            <p:cNvSpPr txBox="1">
              <a:spLocks noChangeArrowheads="1"/>
            </p:cNvSpPr>
            <p:nvPr/>
          </p:nvSpPr>
          <p:spPr bwMode="auto">
            <a:xfrm>
              <a:off x="1791" y="727"/>
              <a:ext cx="2223" cy="422"/>
            </a:xfrm>
            <a:prstGeom prst="rect">
              <a:avLst/>
            </a:prstGeom>
            <a:noFill/>
            <a:ln w="12700">
              <a:noFill/>
              <a:miter lim="800000"/>
              <a:headEnd/>
              <a:tailEnd/>
            </a:ln>
            <a:effectLst>
              <a:outerShdw dist="35921" dir="2700000" algn="ctr" rotWithShape="0">
                <a:schemeClr val="tx1"/>
              </a:outerShdw>
            </a:effectLst>
          </p:spPr>
          <p:txBody>
            <a:bodyPr>
              <a:spAutoFit/>
            </a:bodyPr>
            <a:lstStyle/>
            <a:p>
              <a:pPr algn="ctr" eaLnBrk="0" hangingPunct="0">
                <a:spcBef>
                  <a:spcPct val="50000"/>
                </a:spcBef>
                <a:defRPr/>
              </a:pPr>
              <a:r>
                <a:rPr lang="th-TH" sz="5400" b="1" dirty="0">
                  <a:solidFill>
                    <a:srgbClr val="0000CC"/>
                  </a:solidFill>
                  <a:latin typeface="Angsana New" pitchFamily="18" charset="-34"/>
                </a:rPr>
                <a:t>หลักการทำงาน</a:t>
              </a:r>
            </a:p>
          </p:txBody>
        </p:sp>
      </p:grpSp>
    </p:spTree>
  </p:cSld>
  <p:clrMapOvr>
    <a:masterClrMapping/>
  </p:clrMapOvr>
  <p:transition>
    <p:cover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5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Rectangle 2"/>
          <p:cNvSpPr>
            <a:spLocks noChangeArrowheads="1"/>
          </p:cNvSpPr>
          <p:nvPr/>
        </p:nvSpPr>
        <p:spPr bwMode="auto">
          <a:xfrm>
            <a:off x="468313" y="260350"/>
            <a:ext cx="8280400" cy="9366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12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จัดค่ายอาสาพัฒนาชุมชน 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“คนโคราช” พัฒนา</a:t>
            </a:r>
          </a:p>
        </p:txBody>
      </p:sp>
      <p:sp>
        <p:nvSpPr>
          <p:cNvPr id="115715" name="Rectangle 3"/>
          <p:cNvSpPr>
            <a:spLocks noChangeArrowheads="1"/>
          </p:cNvSpPr>
          <p:nvPr/>
        </p:nvSpPr>
        <p:spPr bwMode="auto">
          <a:xfrm>
            <a:off x="468313" y="2276475"/>
            <a:ext cx="8280400" cy="2101850"/>
          </a:xfrm>
          <a:prstGeom prst="rect">
            <a:avLst/>
          </a:prstGeom>
          <a:gradFill rotWithShape="1">
            <a:gsLst>
              <a:gs pos="0">
                <a:srgbClr val="FFFF99"/>
              </a:gs>
              <a:gs pos="5000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latin typeface="Arial" pitchFamily="34" charset="0"/>
              </a:rPr>
              <a:t>  </a:t>
            </a: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นักศึกษา กศน./ประชาชน</a:t>
            </a:r>
            <a:endParaRPr lang="th-TH" sz="4400">
              <a:solidFill>
                <a:srgbClr val="009900"/>
              </a:solidFill>
              <a:latin typeface="Arial" pitchFamily="34" charset="0"/>
            </a:endParaRPr>
          </a:p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การพัฒนาชุมชน</a:t>
            </a:r>
          </a:p>
          <a:p>
            <a:pPr lvl="2">
              <a:buFontTx/>
              <a:buBlip>
                <a:blip r:embed="rId2"/>
              </a:buBlip>
              <a:defRPr/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การพัฒนาทักษะชีวิต / กิจกรรมกพช.</a:t>
            </a:r>
            <a:endParaRPr lang="th-TH" sz="4400">
              <a:solidFill>
                <a:srgbClr val="009900"/>
              </a:solidFill>
              <a:latin typeface="Arial" pitchFamily="34" charset="0"/>
            </a:endParaRPr>
          </a:p>
        </p:txBody>
      </p:sp>
      <p:sp>
        <p:nvSpPr>
          <p:cNvPr id="38916" name="Text Box 4"/>
          <p:cNvSpPr txBox="1">
            <a:spLocks noChangeArrowheads="1"/>
          </p:cNvSpPr>
          <p:nvPr/>
        </p:nvSpPr>
        <p:spPr bwMode="auto">
          <a:xfrm>
            <a:off x="539750" y="1354138"/>
            <a:ext cx="1944688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 i="1" u="sng">
                <a:solidFill>
                  <a:srgbClr val="FF0000"/>
                </a:solidFill>
                <a:latin typeface="Angsana New" pitchFamily="18" charset="-34"/>
              </a:rPr>
              <a:t>เป้าหมาย</a:t>
            </a:r>
          </a:p>
        </p:txBody>
      </p:sp>
      <p:sp>
        <p:nvSpPr>
          <p:cNvPr id="115717" name="Rectangle 5"/>
          <p:cNvSpPr>
            <a:spLocks noChangeArrowheads="1"/>
          </p:cNvSpPr>
          <p:nvPr/>
        </p:nvSpPr>
        <p:spPr bwMode="auto">
          <a:xfrm>
            <a:off x="0" y="4797425"/>
            <a:ext cx="9144000" cy="2447925"/>
          </a:xfrm>
          <a:prstGeom prst="rect">
            <a:avLst/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     13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  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ขับเคลื่อนตลอดเวลา</a:t>
            </a:r>
          </a:p>
          <a:p>
            <a:pPr>
              <a:defRPr/>
            </a:pPr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     14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  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จัดทำทะเบียนการศึกษาหมู่บ้านสร้างชาติ</a:t>
            </a:r>
          </a:p>
          <a:p>
            <a:pPr>
              <a:defRPr/>
            </a:pPr>
            <a:endParaRPr lang="th-TH" sz="4800" b="1">
              <a:solidFill>
                <a:srgbClr val="FF0066"/>
              </a:solidFill>
              <a:latin typeface="Arial Black" pitchFamily="34" charset="0"/>
            </a:endParaRPr>
          </a:p>
          <a:p>
            <a:pPr>
              <a:defRPr/>
            </a:pPr>
            <a:r>
              <a:rPr lang="th-TH" sz="4800" b="1">
                <a:latin typeface="Angsana New" pitchFamily="18" charset="-34"/>
              </a:rPr>
              <a:t> 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9938" name="Rectangle 2"/>
          <p:cNvSpPr>
            <a:spLocks noChangeArrowheads="1"/>
          </p:cNvSpPr>
          <p:nvPr/>
        </p:nvSpPr>
        <p:spPr bwMode="auto">
          <a:xfrm>
            <a:off x="395288" y="966788"/>
            <a:ext cx="82804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en-US" sz="4800" b="1">
                <a:solidFill>
                  <a:srgbClr val="FF0066"/>
                </a:solidFill>
                <a:latin typeface="Angsana New" pitchFamily="18" charset="-34"/>
              </a:rPr>
              <a:t>15</a:t>
            </a:r>
            <a:r>
              <a:rPr lang="th-TH" sz="4800" b="1">
                <a:solidFill>
                  <a:srgbClr val="FF0066"/>
                </a:solidFill>
                <a:latin typeface="Angsana New" pitchFamily="18" charset="-34"/>
              </a:rPr>
              <a:t>.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 วิจัยชุมชน</a:t>
            </a:r>
          </a:p>
        </p:txBody>
      </p:sp>
      <p:sp>
        <p:nvSpPr>
          <p:cNvPr id="39939" name="Rectangle 3"/>
          <p:cNvSpPr>
            <a:spLocks noChangeArrowheads="1"/>
          </p:cNvSpPr>
          <p:nvPr/>
        </p:nvSpPr>
        <p:spPr bwMode="auto">
          <a:xfrm>
            <a:off x="395288" y="2119313"/>
            <a:ext cx="8280400" cy="277177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</a:pPr>
            <a:r>
              <a:rPr lang="th-TH" sz="4400" b="1">
                <a:latin typeface="Arial" pitchFamily="34" charset="0"/>
              </a:rPr>
              <a:t>  </a:t>
            </a: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สนับสนุนกิจกรรมตามแผน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บันทึกการทำงาน</a:t>
            </a:r>
          </a:p>
          <a:p>
            <a:pPr marL="742950" lvl="1" indent="-285750">
              <a:buFontTx/>
              <a:buBlip>
                <a:blip r:embed="rId2"/>
              </a:buBlip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  บันทึกปัญหา และผลการแก้ไขปัญหา</a:t>
            </a:r>
          </a:p>
          <a:p>
            <a:pPr lvl="2">
              <a:buFontTx/>
              <a:buBlip>
                <a:blip r:embed="rId2"/>
              </a:buBlip>
            </a:pPr>
            <a:r>
              <a:rPr lang="th-TH" sz="4400" b="1">
                <a:solidFill>
                  <a:srgbClr val="009900"/>
                </a:solidFill>
                <a:latin typeface="Arial" pitchFamily="34" charset="0"/>
              </a:rPr>
              <a:t>  ถอดบทเรียนเป็นเอกสาร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62" name="Rectangle 2"/>
          <p:cNvSpPr>
            <a:spLocks noChangeArrowheads="1"/>
          </p:cNvSpPr>
          <p:nvPr/>
        </p:nvSpPr>
        <p:spPr bwMode="auto">
          <a:xfrm>
            <a:off x="395288" y="635000"/>
            <a:ext cx="8280400" cy="936625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r>
              <a:rPr lang="th-TH" sz="4800" b="1">
                <a:latin typeface="Arial Black" pitchFamily="34" charset="0"/>
              </a:rPr>
              <a:t> </a:t>
            </a:r>
            <a:r>
              <a:rPr lang="th-TH" sz="4800" b="1">
                <a:solidFill>
                  <a:srgbClr val="FF0066"/>
                </a:solidFill>
                <a:latin typeface="Arial Black" pitchFamily="34" charset="0"/>
              </a:rPr>
              <a:t>วิจัยชุมชน </a:t>
            </a:r>
            <a:r>
              <a:rPr lang="th-TH" sz="4800">
                <a:solidFill>
                  <a:srgbClr val="FF0066"/>
                </a:solidFill>
                <a:latin typeface="Arial Black" pitchFamily="34" charset="0"/>
              </a:rPr>
              <a:t>(ต่อ)</a:t>
            </a:r>
          </a:p>
        </p:txBody>
      </p:sp>
      <p:sp>
        <p:nvSpPr>
          <p:cNvPr id="40963" name="Rectangle 3"/>
          <p:cNvSpPr>
            <a:spLocks noChangeArrowheads="1"/>
          </p:cNvSpPr>
          <p:nvPr/>
        </p:nvSpPr>
        <p:spPr bwMode="auto">
          <a:xfrm>
            <a:off x="395288" y="1787525"/>
            <a:ext cx="8280400" cy="34417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100000">
                <a:srgbClr val="FFFF99"/>
              </a:gs>
            </a:gsLst>
            <a:lin ang="5400000" scaled="1"/>
          </a:gradFill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2">
              <a:buFontTx/>
              <a:buBlip>
                <a:blip r:embed="rId2"/>
              </a:buBlip>
            </a:pPr>
            <a:r>
              <a:rPr lang="th-TH" sz="4400" b="1" dirty="0">
                <a:latin typeface="Arial" pitchFamily="34" charset="0"/>
              </a:rPr>
              <a:t>  </a:t>
            </a:r>
            <a:r>
              <a:rPr lang="th-TH" sz="4400" b="1" dirty="0">
                <a:solidFill>
                  <a:srgbClr val="0000FF"/>
                </a:solidFill>
                <a:latin typeface="Arial" pitchFamily="34" charset="0"/>
              </a:rPr>
              <a:t>ใช้กระบวนการมีส่วนร่วม</a:t>
            </a:r>
          </a:p>
          <a:p>
            <a:pPr lvl="2"/>
            <a:r>
              <a:rPr lang="th-TH" sz="4400" b="1" dirty="0">
                <a:latin typeface="Arial" pitchFamily="34" charset="0"/>
              </a:rPr>
              <a:t>	</a:t>
            </a:r>
            <a:r>
              <a:rPr lang="th-TH" sz="4400" b="1" dirty="0">
                <a:solidFill>
                  <a:schemeClr val="tx2"/>
                </a:solidFill>
                <a:latin typeface="Arial" pitchFamily="34" charset="0"/>
                <a:sym typeface="Webdings" pitchFamily="18" charset="2"/>
              </a:rPr>
              <a:t></a:t>
            </a:r>
            <a:r>
              <a:rPr lang="th-TH" sz="4400" b="1" dirty="0">
                <a:latin typeface="Arial" pitchFamily="34" charset="0"/>
                <a:sym typeface="Webdings" pitchFamily="18" charset="2"/>
              </a:rPr>
              <a:t> </a:t>
            </a: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ร่วมคิด</a:t>
            </a:r>
          </a:p>
          <a:p>
            <a:pPr lvl="2"/>
            <a:r>
              <a:rPr lang="th-TH" sz="4400" b="1" dirty="0">
                <a:latin typeface="Arial" pitchFamily="34" charset="0"/>
              </a:rPr>
              <a:t>	    </a:t>
            </a:r>
            <a:r>
              <a:rPr lang="th-TH" sz="4400" b="1" dirty="0">
                <a:solidFill>
                  <a:schemeClr val="tx2"/>
                </a:solidFill>
                <a:latin typeface="Arial Black" pitchFamily="34" charset="0"/>
                <a:sym typeface="Webdings" pitchFamily="18" charset="2"/>
              </a:rPr>
              <a:t></a:t>
            </a:r>
            <a:r>
              <a:rPr lang="th-TH" sz="2800" dirty="0">
                <a:latin typeface="Arial Black" pitchFamily="34" charset="0"/>
              </a:rPr>
              <a:t> </a:t>
            </a: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ร่วมทำ</a:t>
            </a:r>
          </a:p>
          <a:p>
            <a:pPr lvl="2"/>
            <a:r>
              <a:rPr lang="th-TH" sz="4400" b="1" dirty="0">
                <a:latin typeface="Arial" pitchFamily="34" charset="0"/>
              </a:rPr>
              <a:t>	       </a:t>
            </a:r>
            <a:r>
              <a:rPr lang="th-TH" sz="4400" b="1" dirty="0">
                <a:solidFill>
                  <a:schemeClr val="tx2"/>
                </a:solidFill>
                <a:latin typeface="Arial Black" pitchFamily="34" charset="0"/>
                <a:sym typeface="Webdings" pitchFamily="18" charset="2"/>
              </a:rPr>
              <a:t></a:t>
            </a:r>
            <a:r>
              <a:rPr lang="th-TH" sz="2800" dirty="0">
                <a:latin typeface="Arial Black" pitchFamily="34" charset="0"/>
              </a:rPr>
              <a:t> </a:t>
            </a: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ร่วมแก้ปัญหา</a:t>
            </a:r>
          </a:p>
          <a:p>
            <a:pPr lvl="2"/>
            <a:r>
              <a:rPr lang="th-TH" sz="4400" b="1" dirty="0">
                <a:latin typeface="Arial" pitchFamily="34" charset="0"/>
              </a:rPr>
              <a:t>	          </a:t>
            </a:r>
            <a:r>
              <a:rPr lang="th-TH" sz="4400" b="1" dirty="0">
                <a:solidFill>
                  <a:schemeClr val="tx2"/>
                </a:solidFill>
                <a:latin typeface="Arial Black" pitchFamily="34" charset="0"/>
                <a:sym typeface="Webdings" pitchFamily="18" charset="2"/>
              </a:rPr>
              <a:t></a:t>
            </a:r>
            <a:r>
              <a:rPr lang="th-TH" sz="2800" dirty="0">
                <a:latin typeface="Arial Black" pitchFamily="34" charset="0"/>
              </a:rPr>
              <a:t> </a:t>
            </a:r>
            <a:r>
              <a:rPr lang="th-TH" sz="4400" b="1" dirty="0">
                <a:solidFill>
                  <a:srgbClr val="009900"/>
                </a:solidFill>
                <a:latin typeface="Arial" pitchFamily="34" charset="0"/>
              </a:rPr>
              <a:t>ร่วมพัฒนา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73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2800">
              <a:latin typeface="Arial" pitchFamily="34" charset="0"/>
            </a:endParaRP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 rot="10800000">
            <a:off x="0" y="115888"/>
            <a:ext cx="9144000" cy="187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lang="th-TH" sz="2800">
              <a:latin typeface="Arial Black" pitchFamily="34" charset="0"/>
            </a:endParaRPr>
          </a:p>
        </p:txBody>
      </p:sp>
      <p:sp>
        <p:nvSpPr>
          <p:cNvPr id="41988" name="Rectangle 4"/>
          <p:cNvSpPr>
            <a:spLocks noGrp="1" noChangeArrowheads="1"/>
          </p:cNvSpPr>
          <p:nvPr>
            <p:ph type="title" idx="4294967295"/>
          </p:nvPr>
        </p:nvSpPr>
        <p:spPr>
          <a:xfrm rot="10800000" flipV="1">
            <a:off x="0" y="477838"/>
            <a:ext cx="8999538" cy="1222375"/>
          </a:xfrm>
        </p:spPr>
        <p:txBody>
          <a:bodyPr/>
          <a:lstStyle/>
          <a:p>
            <a:pPr eaLnBrk="1" hangingPunct="1"/>
            <a:r>
              <a:rPr lang="th-TH" sz="6700" smtClean="0">
                <a:solidFill>
                  <a:srgbClr val="000099"/>
                </a:solidFill>
                <a:latin typeface="Angsana New" pitchFamily="18" charset="-34"/>
              </a:rPr>
              <a:t>               ขั้นตอนการดำเนินงาน</a:t>
            </a:r>
            <a:endParaRPr lang="th-TH" sz="6700" b="1" smtClean="0">
              <a:solidFill>
                <a:srgbClr val="000099"/>
              </a:solidFill>
              <a:latin typeface="Angsana New" pitchFamily="18" charset="-34"/>
            </a:endParaRP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95288" y="3357563"/>
            <a:ext cx="3097212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>
                <a:solidFill>
                  <a:srgbClr val="FF0066"/>
                </a:solidFill>
                <a:latin typeface="Tahoma" pitchFamily="34" charset="0"/>
              </a:rPr>
              <a:t>1. เปิดสมอง</a:t>
            </a:r>
          </a:p>
        </p:txBody>
      </p:sp>
      <p:sp>
        <p:nvSpPr>
          <p:cNvPr id="41990" name="Line 6"/>
          <p:cNvSpPr>
            <a:spLocks noChangeShapeType="1"/>
          </p:cNvSpPr>
          <p:nvPr/>
        </p:nvSpPr>
        <p:spPr bwMode="auto">
          <a:xfrm>
            <a:off x="3276600" y="3860800"/>
            <a:ext cx="360363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1" name="Line 7"/>
          <p:cNvSpPr>
            <a:spLocks noChangeShapeType="1"/>
          </p:cNvSpPr>
          <p:nvPr/>
        </p:nvSpPr>
        <p:spPr bwMode="auto">
          <a:xfrm>
            <a:off x="3636963" y="2924175"/>
            <a:ext cx="0" cy="1871663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1992" name="Line 8"/>
          <p:cNvSpPr>
            <a:spLocks noChangeShapeType="1"/>
          </p:cNvSpPr>
          <p:nvPr/>
        </p:nvSpPr>
        <p:spPr bwMode="auto">
          <a:xfrm>
            <a:off x="3636963" y="2995613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1993" name="Line 9"/>
          <p:cNvSpPr>
            <a:spLocks noChangeShapeType="1"/>
          </p:cNvSpPr>
          <p:nvPr/>
        </p:nvSpPr>
        <p:spPr bwMode="auto">
          <a:xfrm>
            <a:off x="3636963" y="3860800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1994" name="Line 10"/>
          <p:cNvSpPr>
            <a:spLocks noChangeShapeType="1"/>
          </p:cNvSpPr>
          <p:nvPr/>
        </p:nvSpPr>
        <p:spPr bwMode="auto">
          <a:xfrm>
            <a:off x="3636963" y="4724400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1995" name="Text Box 11"/>
          <p:cNvSpPr txBox="1">
            <a:spLocks noChangeArrowheads="1"/>
          </p:cNvSpPr>
          <p:nvPr/>
        </p:nvSpPr>
        <p:spPr bwMode="auto">
          <a:xfrm>
            <a:off x="4932363" y="2563813"/>
            <a:ext cx="38877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ให้ความรู้</a:t>
            </a:r>
          </a:p>
        </p:txBody>
      </p:sp>
      <p:sp>
        <p:nvSpPr>
          <p:cNvPr id="41996" name="Text Box 12"/>
          <p:cNvSpPr txBox="1">
            <a:spLocks noChangeArrowheads="1"/>
          </p:cNvSpPr>
          <p:nvPr/>
        </p:nvSpPr>
        <p:spPr bwMode="auto">
          <a:xfrm>
            <a:off x="4932363" y="3457575"/>
            <a:ext cx="3887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ชี้ช่องทาง</a:t>
            </a:r>
          </a:p>
        </p:txBody>
      </p:sp>
      <p:sp>
        <p:nvSpPr>
          <p:cNvPr id="41997" name="Text Box 13"/>
          <p:cNvSpPr txBox="1">
            <a:spLocks noChangeArrowheads="1"/>
          </p:cNvSpPr>
          <p:nvPr/>
        </p:nvSpPr>
        <p:spPr bwMode="auto">
          <a:xfrm>
            <a:off x="4932363" y="4322763"/>
            <a:ext cx="38877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กระตุ้น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776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CC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2800">
              <a:latin typeface="Arial" pitchFamily="34" charset="0"/>
            </a:endParaRPr>
          </a:p>
        </p:txBody>
      </p:sp>
      <p:sp>
        <p:nvSpPr>
          <p:cNvPr id="43011" name="Text Box 5"/>
          <p:cNvSpPr txBox="1">
            <a:spLocks noChangeArrowheads="1"/>
          </p:cNvSpPr>
          <p:nvPr/>
        </p:nvSpPr>
        <p:spPr bwMode="auto">
          <a:xfrm>
            <a:off x="898525" y="3357563"/>
            <a:ext cx="2736850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>
                <a:solidFill>
                  <a:srgbClr val="FF0066"/>
                </a:solidFill>
                <a:latin typeface="Tahoma" pitchFamily="34" charset="0"/>
              </a:rPr>
              <a:t>2. ลองไปดู</a:t>
            </a:r>
          </a:p>
        </p:txBody>
      </p:sp>
      <p:sp>
        <p:nvSpPr>
          <p:cNvPr id="43012" name="Line 6"/>
          <p:cNvSpPr>
            <a:spLocks noChangeShapeType="1"/>
          </p:cNvSpPr>
          <p:nvPr/>
        </p:nvSpPr>
        <p:spPr bwMode="auto">
          <a:xfrm>
            <a:off x="3276600" y="3860800"/>
            <a:ext cx="360363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3013" name="Line 7"/>
          <p:cNvSpPr>
            <a:spLocks noChangeShapeType="1"/>
          </p:cNvSpPr>
          <p:nvPr/>
        </p:nvSpPr>
        <p:spPr bwMode="auto">
          <a:xfrm>
            <a:off x="3636963" y="2924175"/>
            <a:ext cx="0" cy="1871663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3014" name="Line 8"/>
          <p:cNvSpPr>
            <a:spLocks noChangeShapeType="1"/>
          </p:cNvSpPr>
          <p:nvPr/>
        </p:nvSpPr>
        <p:spPr bwMode="auto">
          <a:xfrm>
            <a:off x="3636963" y="2995613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3015" name="Line 9"/>
          <p:cNvSpPr>
            <a:spLocks noChangeShapeType="1"/>
          </p:cNvSpPr>
          <p:nvPr/>
        </p:nvSpPr>
        <p:spPr bwMode="auto">
          <a:xfrm>
            <a:off x="3636963" y="3860800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3016" name="Line 10"/>
          <p:cNvSpPr>
            <a:spLocks noChangeShapeType="1"/>
          </p:cNvSpPr>
          <p:nvPr/>
        </p:nvSpPr>
        <p:spPr bwMode="auto">
          <a:xfrm>
            <a:off x="3636963" y="4724400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3017" name="Text Box 11"/>
          <p:cNvSpPr txBox="1">
            <a:spLocks noChangeArrowheads="1"/>
          </p:cNvSpPr>
          <p:nvPr/>
        </p:nvSpPr>
        <p:spPr bwMode="auto">
          <a:xfrm>
            <a:off x="4932363" y="2563813"/>
            <a:ext cx="38877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ดูของจริง</a:t>
            </a:r>
          </a:p>
        </p:txBody>
      </p:sp>
      <p:sp>
        <p:nvSpPr>
          <p:cNvPr id="43018" name="Text Box 12"/>
          <p:cNvSpPr txBox="1">
            <a:spLocks noChangeArrowheads="1"/>
          </p:cNvSpPr>
          <p:nvPr/>
        </p:nvSpPr>
        <p:spPr bwMode="auto">
          <a:xfrm>
            <a:off x="4932363" y="3457575"/>
            <a:ext cx="3887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สัมผัสจริง</a:t>
            </a:r>
          </a:p>
        </p:txBody>
      </p:sp>
      <p:sp>
        <p:nvSpPr>
          <p:cNvPr id="43019" name="Text Box 13"/>
          <p:cNvSpPr txBox="1">
            <a:spLocks noChangeArrowheads="1"/>
          </p:cNvSpPr>
          <p:nvPr/>
        </p:nvSpPr>
        <p:spPr bwMode="auto">
          <a:xfrm>
            <a:off x="4932363" y="4322763"/>
            <a:ext cx="38877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ประสบการณ์ตรง</a:t>
            </a: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 rot="10800000">
            <a:off x="539750" y="115888"/>
            <a:ext cx="7991475" cy="187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lang="th-TH" sz="2800">
              <a:latin typeface="Arial Black" pitchFamily="34" charset="0"/>
            </a:endParaRPr>
          </a:p>
        </p:txBody>
      </p:sp>
      <p:sp>
        <p:nvSpPr>
          <p:cNvPr id="43021" name="Rectangle 4"/>
          <p:cNvSpPr>
            <a:spLocks noChangeArrowheads="1"/>
          </p:cNvSpPr>
          <p:nvPr/>
        </p:nvSpPr>
        <p:spPr bwMode="auto">
          <a:xfrm rot="10800000" flipV="1">
            <a:off x="179388" y="477838"/>
            <a:ext cx="8820150" cy="12223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th-TH" sz="5900" b="1">
                <a:solidFill>
                  <a:srgbClr val="000099"/>
                </a:solidFill>
                <a:latin typeface="Angsana New" pitchFamily="18" charset="-34"/>
              </a:rPr>
              <a:t>                    ขั้นตอนการดำเนินงาน </a:t>
            </a:r>
            <a:br>
              <a:rPr lang="th-TH" sz="5900" b="1">
                <a:solidFill>
                  <a:srgbClr val="000099"/>
                </a:solidFill>
                <a:latin typeface="Angsana New" pitchFamily="18" charset="-34"/>
              </a:rPr>
            </a:br>
            <a:endParaRPr lang="th-TH" sz="5900">
              <a:solidFill>
                <a:srgbClr val="000099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8786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CC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2800">
              <a:latin typeface="Arial" pitchFamily="34" charset="0"/>
            </a:endParaRPr>
          </a:p>
        </p:txBody>
      </p:sp>
      <p:sp>
        <p:nvSpPr>
          <p:cNvPr id="44035" name="Text Box 5"/>
          <p:cNvSpPr txBox="1">
            <a:spLocks noChangeArrowheads="1"/>
          </p:cNvSpPr>
          <p:nvPr/>
        </p:nvSpPr>
        <p:spPr bwMode="auto">
          <a:xfrm>
            <a:off x="250825" y="2925763"/>
            <a:ext cx="3095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FF0066"/>
                </a:solidFill>
                <a:latin typeface="Tahoma" pitchFamily="34" charset="0"/>
              </a:rPr>
              <a:t>3. เตรียมสู้วิกฤต</a:t>
            </a:r>
          </a:p>
        </p:txBody>
      </p:sp>
      <p:sp>
        <p:nvSpPr>
          <p:cNvPr id="44036" name="Line 6"/>
          <p:cNvSpPr>
            <a:spLocks noChangeShapeType="1"/>
          </p:cNvSpPr>
          <p:nvPr/>
        </p:nvSpPr>
        <p:spPr bwMode="auto">
          <a:xfrm>
            <a:off x="3132138" y="3357563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4037" name="Line 7"/>
          <p:cNvSpPr>
            <a:spLocks noChangeShapeType="1"/>
          </p:cNvSpPr>
          <p:nvPr/>
        </p:nvSpPr>
        <p:spPr bwMode="auto">
          <a:xfrm flipH="1">
            <a:off x="3490913" y="2781300"/>
            <a:ext cx="1587" cy="10096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4038" name="Line 8"/>
          <p:cNvSpPr>
            <a:spLocks noChangeShapeType="1"/>
          </p:cNvSpPr>
          <p:nvPr/>
        </p:nvSpPr>
        <p:spPr bwMode="auto">
          <a:xfrm>
            <a:off x="3492500" y="2852738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4039" name="Line 9"/>
          <p:cNvSpPr>
            <a:spLocks noChangeShapeType="1"/>
          </p:cNvSpPr>
          <p:nvPr/>
        </p:nvSpPr>
        <p:spPr bwMode="auto">
          <a:xfrm>
            <a:off x="3492500" y="3717925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4040" name="Text Box 10"/>
          <p:cNvSpPr txBox="1">
            <a:spLocks noChangeArrowheads="1"/>
          </p:cNvSpPr>
          <p:nvPr/>
        </p:nvSpPr>
        <p:spPr bwMode="auto">
          <a:xfrm>
            <a:off x="4500563" y="2420938"/>
            <a:ext cx="38877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วางแผนการทำงาน</a:t>
            </a:r>
          </a:p>
        </p:txBody>
      </p:sp>
      <p:sp>
        <p:nvSpPr>
          <p:cNvPr id="44041" name="Text Box 11"/>
          <p:cNvSpPr txBox="1">
            <a:spLocks noChangeArrowheads="1"/>
          </p:cNvSpPr>
          <p:nvPr/>
        </p:nvSpPr>
        <p:spPr bwMode="auto">
          <a:xfrm>
            <a:off x="4500563" y="3314700"/>
            <a:ext cx="464343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ประสานงานกลุ่มเป้าหมาย</a:t>
            </a:r>
          </a:p>
        </p:txBody>
      </p:sp>
      <p:sp>
        <p:nvSpPr>
          <p:cNvPr id="44042" name="Text Box 12"/>
          <p:cNvSpPr txBox="1">
            <a:spLocks noChangeArrowheads="1"/>
          </p:cNvSpPr>
          <p:nvPr/>
        </p:nvSpPr>
        <p:spPr bwMode="auto">
          <a:xfrm>
            <a:off x="250825" y="5218113"/>
            <a:ext cx="3095625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FF0066"/>
                </a:solidFill>
                <a:latin typeface="Tahoma" pitchFamily="34" charset="0"/>
              </a:rPr>
              <a:t>4. พิชิตปัญญา</a:t>
            </a:r>
          </a:p>
        </p:txBody>
      </p:sp>
      <p:sp>
        <p:nvSpPr>
          <p:cNvPr id="44043" name="Line 13"/>
          <p:cNvSpPr>
            <a:spLocks noChangeShapeType="1"/>
          </p:cNvSpPr>
          <p:nvPr/>
        </p:nvSpPr>
        <p:spPr bwMode="auto">
          <a:xfrm>
            <a:off x="3132138" y="5649913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4044" name="Line 14"/>
          <p:cNvSpPr>
            <a:spLocks noChangeShapeType="1"/>
          </p:cNvSpPr>
          <p:nvPr/>
        </p:nvSpPr>
        <p:spPr bwMode="auto">
          <a:xfrm flipH="1">
            <a:off x="3490913" y="5073650"/>
            <a:ext cx="1587" cy="10096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4045" name="Line 15"/>
          <p:cNvSpPr>
            <a:spLocks noChangeShapeType="1"/>
          </p:cNvSpPr>
          <p:nvPr/>
        </p:nvSpPr>
        <p:spPr bwMode="auto">
          <a:xfrm>
            <a:off x="3492500" y="5145088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4046" name="Line 16"/>
          <p:cNvSpPr>
            <a:spLocks noChangeShapeType="1"/>
          </p:cNvSpPr>
          <p:nvPr/>
        </p:nvSpPr>
        <p:spPr bwMode="auto">
          <a:xfrm>
            <a:off x="3492500" y="6010275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4047" name="Text Box 17"/>
          <p:cNvSpPr txBox="1">
            <a:spLocks noChangeArrowheads="1"/>
          </p:cNvSpPr>
          <p:nvPr/>
        </p:nvSpPr>
        <p:spPr bwMode="auto">
          <a:xfrm>
            <a:off x="4500563" y="4713288"/>
            <a:ext cx="3887787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ปฏิบัติตามแผน</a:t>
            </a:r>
          </a:p>
        </p:txBody>
      </p:sp>
      <p:sp>
        <p:nvSpPr>
          <p:cNvPr id="44048" name="Text Box 18"/>
          <p:cNvSpPr txBox="1">
            <a:spLocks noChangeArrowheads="1"/>
          </p:cNvSpPr>
          <p:nvPr/>
        </p:nvSpPr>
        <p:spPr bwMode="auto">
          <a:xfrm>
            <a:off x="4500563" y="5607050"/>
            <a:ext cx="3887787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ปฏิบัติการกลุ่ม</a:t>
            </a:r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 rot="10800000">
            <a:off x="539750" y="115888"/>
            <a:ext cx="7991475" cy="187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lang="th-TH" sz="2800">
              <a:latin typeface="Arial Black" pitchFamily="34" charset="0"/>
            </a:endParaRPr>
          </a:p>
        </p:txBody>
      </p:sp>
      <p:sp>
        <p:nvSpPr>
          <p:cNvPr id="44050" name="Rectangle 4"/>
          <p:cNvSpPr>
            <a:spLocks noChangeArrowheads="1"/>
          </p:cNvSpPr>
          <p:nvPr/>
        </p:nvSpPr>
        <p:spPr bwMode="auto">
          <a:xfrm rot="10800000" flipV="1">
            <a:off x="179388" y="477838"/>
            <a:ext cx="8820150" cy="12223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th-TH" sz="5900" b="1">
                <a:solidFill>
                  <a:srgbClr val="000099"/>
                </a:solidFill>
                <a:latin typeface="Angsana New" pitchFamily="18" charset="-34"/>
              </a:rPr>
              <a:t>           ขั้นตอนการดำเนินงาน</a:t>
            </a:r>
            <a:endParaRPr lang="th-TH" sz="5900">
              <a:solidFill>
                <a:srgbClr val="000099"/>
              </a:solidFill>
              <a:latin typeface="Angsana New" pitchFamily="18" charset="-34"/>
            </a:endParaRP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810" name="Rectangle 2">
            <a:hlinkClick r:id="rId2" action="ppaction://hlinkpres?slideindex=1&amp;slidetitle="/>
          </p:cNvPr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rgbClr val="FFFFCC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pPr>
              <a:defRPr/>
            </a:pPr>
            <a:endParaRPr lang="th-TH" sz="2800">
              <a:latin typeface="Arial" pitchFamily="34" charset="0"/>
            </a:endParaRPr>
          </a:p>
        </p:txBody>
      </p:sp>
      <p:sp>
        <p:nvSpPr>
          <p:cNvPr id="45059" name="Text Box 5"/>
          <p:cNvSpPr txBox="1">
            <a:spLocks noChangeArrowheads="1"/>
          </p:cNvSpPr>
          <p:nvPr/>
        </p:nvSpPr>
        <p:spPr bwMode="auto">
          <a:xfrm>
            <a:off x="144463" y="3594100"/>
            <a:ext cx="3635375" cy="914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5400" b="1">
                <a:solidFill>
                  <a:srgbClr val="FF0066"/>
                </a:solidFill>
                <a:latin typeface="Tahoma" pitchFamily="34" charset="0"/>
              </a:rPr>
              <a:t>5. พัฒนาต่อเนื่อง</a:t>
            </a:r>
          </a:p>
        </p:txBody>
      </p:sp>
      <p:sp>
        <p:nvSpPr>
          <p:cNvPr id="45060" name="Line 6"/>
          <p:cNvSpPr>
            <a:spLocks noChangeShapeType="1"/>
          </p:cNvSpPr>
          <p:nvPr/>
        </p:nvSpPr>
        <p:spPr bwMode="auto">
          <a:xfrm>
            <a:off x="3852863" y="4111625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61" name="Line 7"/>
          <p:cNvSpPr>
            <a:spLocks noChangeShapeType="1"/>
          </p:cNvSpPr>
          <p:nvPr/>
        </p:nvSpPr>
        <p:spPr bwMode="auto">
          <a:xfrm flipV="1">
            <a:off x="4211638" y="3319463"/>
            <a:ext cx="0" cy="1728787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5062" name="Line 8"/>
          <p:cNvSpPr>
            <a:spLocks noChangeShapeType="1"/>
          </p:cNvSpPr>
          <p:nvPr/>
        </p:nvSpPr>
        <p:spPr bwMode="auto">
          <a:xfrm>
            <a:off x="4213225" y="3319463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63" name="Line 9"/>
          <p:cNvSpPr>
            <a:spLocks noChangeShapeType="1"/>
          </p:cNvSpPr>
          <p:nvPr/>
        </p:nvSpPr>
        <p:spPr bwMode="auto">
          <a:xfrm>
            <a:off x="4213225" y="4111625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5064" name="Text Box 10"/>
          <p:cNvSpPr txBox="1">
            <a:spLocks noChangeArrowheads="1"/>
          </p:cNvSpPr>
          <p:nvPr/>
        </p:nvSpPr>
        <p:spPr bwMode="auto">
          <a:xfrm>
            <a:off x="5292725" y="2852738"/>
            <a:ext cx="3887788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การวัดผล</a:t>
            </a:r>
          </a:p>
        </p:txBody>
      </p:sp>
      <p:sp>
        <p:nvSpPr>
          <p:cNvPr id="45065" name="Text Box 11"/>
          <p:cNvSpPr txBox="1">
            <a:spLocks noChangeArrowheads="1"/>
          </p:cNvSpPr>
          <p:nvPr/>
        </p:nvSpPr>
        <p:spPr bwMode="auto">
          <a:xfrm>
            <a:off x="4932363" y="3684588"/>
            <a:ext cx="4824412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  ประเมินผล</a:t>
            </a:r>
          </a:p>
        </p:txBody>
      </p:sp>
      <p:sp>
        <p:nvSpPr>
          <p:cNvPr id="45066" name="Line 13"/>
          <p:cNvSpPr>
            <a:spLocks noChangeShapeType="1"/>
          </p:cNvSpPr>
          <p:nvPr/>
        </p:nvSpPr>
        <p:spPr bwMode="auto">
          <a:xfrm>
            <a:off x="4213225" y="5048250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116739" name="AutoShape 3"/>
          <p:cNvSpPr>
            <a:spLocks noChangeArrowheads="1"/>
          </p:cNvSpPr>
          <p:nvPr/>
        </p:nvSpPr>
        <p:spPr bwMode="auto">
          <a:xfrm rot="10800000">
            <a:off x="539750" y="115888"/>
            <a:ext cx="7991475" cy="1871662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FF00"/>
              </a:gs>
              <a:gs pos="50000">
                <a:schemeClr val="bg1"/>
              </a:gs>
              <a:gs pos="100000">
                <a:srgbClr val="FFFF00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rot="10800000" wrap="none" anchor="ctr"/>
          <a:lstStyle/>
          <a:p>
            <a:pPr algn="ctr">
              <a:defRPr/>
            </a:pPr>
            <a:endParaRPr lang="th-TH" sz="2800">
              <a:latin typeface="Arial Black" pitchFamily="34" charset="0"/>
            </a:endParaRPr>
          </a:p>
        </p:txBody>
      </p:sp>
      <p:sp>
        <p:nvSpPr>
          <p:cNvPr id="45068" name="Rectangle 4"/>
          <p:cNvSpPr>
            <a:spLocks noChangeArrowheads="1"/>
          </p:cNvSpPr>
          <p:nvPr/>
        </p:nvSpPr>
        <p:spPr bwMode="auto">
          <a:xfrm rot="10800000" flipV="1">
            <a:off x="179388" y="477838"/>
            <a:ext cx="8820150" cy="1222375"/>
          </a:xfrm>
          <a:prstGeom prst="roundRect">
            <a:avLst>
              <a:gd name="adj" fmla="val 21667"/>
            </a:avLst>
          </a:prstGeom>
          <a:noFill/>
          <a:ln w="9525">
            <a:noFill/>
            <a:round/>
            <a:headEnd/>
            <a:tailEnd/>
          </a:ln>
        </p:spPr>
        <p:txBody>
          <a:bodyPr anchor="ctr"/>
          <a:lstStyle/>
          <a:p>
            <a:r>
              <a:rPr lang="th-TH" sz="5900" b="1">
                <a:solidFill>
                  <a:srgbClr val="000099"/>
                </a:solidFill>
                <a:latin typeface="Angsana New" pitchFamily="18" charset="-34"/>
              </a:rPr>
              <a:t>              ขั้นตอนการดำเนินงาน </a:t>
            </a:r>
            <a:br>
              <a:rPr lang="th-TH" sz="5900" b="1">
                <a:solidFill>
                  <a:srgbClr val="000099"/>
                </a:solidFill>
                <a:latin typeface="Angsana New" pitchFamily="18" charset="-34"/>
              </a:rPr>
            </a:br>
            <a:endParaRPr lang="th-TH" sz="5900">
              <a:solidFill>
                <a:srgbClr val="000099"/>
              </a:solidFill>
              <a:latin typeface="Angsana New" pitchFamily="18" charset="-34"/>
            </a:endParaRPr>
          </a:p>
        </p:txBody>
      </p:sp>
      <p:sp>
        <p:nvSpPr>
          <p:cNvPr id="45069" name="Text Box 11">
            <a:hlinkClick r:id="rId2" action="ppaction://hlinkpres?slideindex=1&amp;slidetitle="/>
          </p:cNvPr>
          <p:cNvSpPr txBox="1">
            <a:spLocks noChangeArrowheads="1"/>
          </p:cNvSpPr>
          <p:nvPr/>
        </p:nvSpPr>
        <p:spPr bwMode="auto">
          <a:xfrm>
            <a:off x="5292725" y="4581525"/>
            <a:ext cx="4824413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000099"/>
                </a:solidFill>
                <a:latin typeface="Tahoma" pitchFamily="34" charset="0"/>
              </a:rPr>
              <a:t>ขยายผล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3570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accent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Comic Sans MS" pitchFamily="66" charset="0"/>
            </a:endParaRPr>
          </a:p>
        </p:txBody>
      </p:sp>
      <p:sp>
        <p:nvSpPr>
          <p:cNvPr id="493571" name="AutoShape 3"/>
          <p:cNvSpPr>
            <a:spLocks noChangeArrowheads="1"/>
          </p:cNvSpPr>
          <p:nvPr/>
        </p:nvSpPr>
        <p:spPr bwMode="auto">
          <a:xfrm>
            <a:off x="468313" y="333375"/>
            <a:ext cx="8280400" cy="1079500"/>
          </a:xfrm>
          <a:prstGeom prst="roundRect">
            <a:avLst>
              <a:gd name="adj" fmla="val 16667"/>
            </a:avLst>
          </a:prstGeom>
          <a:gradFill rotWithShape="1">
            <a:gsLst>
              <a:gs pos="0">
                <a:srgbClr val="FF0066"/>
              </a:gs>
              <a:gs pos="50000">
                <a:srgbClr val="99FF33"/>
              </a:gs>
              <a:gs pos="100000">
                <a:srgbClr val="FF0066"/>
              </a:gs>
            </a:gsLst>
            <a:lin ang="5400000" scaled="1"/>
          </a:gra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>
              <a:latin typeface="Comic Sans MS" pitchFamily="66" charset="0"/>
            </a:endParaRPr>
          </a:p>
        </p:txBody>
      </p:sp>
      <p:sp>
        <p:nvSpPr>
          <p:cNvPr id="493572" name="Rectangle 4"/>
          <p:cNvSpPr>
            <a:spLocks noGrp="1" noChangeArrowheads="1"/>
          </p:cNvSpPr>
          <p:nvPr>
            <p:ph type="title" idx="4294967295"/>
          </p:nvPr>
        </p:nvSpPr>
        <p:spPr>
          <a:xfrm>
            <a:off x="468313" y="269875"/>
            <a:ext cx="8229600" cy="1143000"/>
          </a:xfrm>
        </p:spPr>
        <p:txBody>
          <a:bodyPr anchor="b"/>
          <a:lstStyle/>
          <a:p>
            <a:pPr eaLnBrk="1" hangingPunct="1"/>
            <a:r>
              <a:rPr lang="th-TH" sz="5400" b="1" smtClean="0">
                <a:solidFill>
                  <a:srgbClr val="000099"/>
                </a:solidFill>
              </a:rPr>
              <a:t>องค์ประกอบความสำเร็จ ใช้หลัก 4 เก่ง</a:t>
            </a:r>
          </a:p>
        </p:txBody>
      </p:sp>
      <p:sp>
        <p:nvSpPr>
          <p:cNvPr id="493573" name="Text Box 5"/>
          <p:cNvSpPr txBox="1">
            <a:spLocks noChangeArrowheads="1"/>
          </p:cNvSpPr>
          <p:nvPr/>
        </p:nvSpPr>
        <p:spPr bwMode="auto">
          <a:xfrm>
            <a:off x="287338" y="3530600"/>
            <a:ext cx="1908175" cy="8239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FF0000"/>
                </a:solidFill>
                <a:latin typeface="Tahoma" pitchFamily="34" charset="0"/>
              </a:rPr>
              <a:t>1. เก่งคน</a:t>
            </a:r>
          </a:p>
        </p:txBody>
      </p:sp>
      <p:sp>
        <p:nvSpPr>
          <p:cNvPr id="493574" name="Line 6"/>
          <p:cNvSpPr>
            <a:spLocks noChangeShapeType="1"/>
          </p:cNvSpPr>
          <p:nvPr/>
        </p:nvSpPr>
        <p:spPr bwMode="auto">
          <a:xfrm>
            <a:off x="2051050" y="3933825"/>
            <a:ext cx="649288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3575" name="Line 7"/>
          <p:cNvSpPr>
            <a:spLocks noChangeShapeType="1"/>
          </p:cNvSpPr>
          <p:nvPr/>
        </p:nvSpPr>
        <p:spPr bwMode="auto">
          <a:xfrm>
            <a:off x="2700338" y="2276475"/>
            <a:ext cx="0" cy="316865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3576" name="Line 8"/>
          <p:cNvSpPr>
            <a:spLocks noChangeShapeType="1"/>
          </p:cNvSpPr>
          <p:nvPr/>
        </p:nvSpPr>
        <p:spPr bwMode="auto">
          <a:xfrm>
            <a:off x="2700338" y="2276475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3577" name="Line 9"/>
          <p:cNvSpPr>
            <a:spLocks noChangeShapeType="1"/>
          </p:cNvSpPr>
          <p:nvPr/>
        </p:nvSpPr>
        <p:spPr bwMode="auto">
          <a:xfrm>
            <a:off x="2700338" y="5445125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3578" name="Line 10"/>
          <p:cNvSpPr>
            <a:spLocks noChangeShapeType="1"/>
          </p:cNvSpPr>
          <p:nvPr/>
        </p:nvSpPr>
        <p:spPr bwMode="auto">
          <a:xfrm>
            <a:off x="2700338" y="3141663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3579" name="Line 11"/>
          <p:cNvSpPr>
            <a:spLocks noChangeShapeType="1"/>
          </p:cNvSpPr>
          <p:nvPr/>
        </p:nvSpPr>
        <p:spPr bwMode="auto">
          <a:xfrm>
            <a:off x="2700338" y="4508500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3580" name="Text Box 12"/>
          <p:cNvSpPr txBox="1">
            <a:spLocks noChangeArrowheads="1"/>
          </p:cNvSpPr>
          <p:nvPr/>
        </p:nvSpPr>
        <p:spPr bwMode="auto">
          <a:xfrm>
            <a:off x="3995738" y="1844675"/>
            <a:ext cx="388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นั่งในใจคน / สังคม</a:t>
            </a:r>
          </a:p>
        </p:txBody>
      </p:sp>
      <p:sp>
        <p:nvSpPr>
          <p:cNvPr id="493581" name="Text Box 13"/>
          <p:cNvSpPr txBox="1">
            <a:spLocks noChangeArrowheads="1"/>
          </p:cNvSpPr>
          <p:nvPr/>
        </p:nvSpPr>
        <p:spPr bwMode="auto">
          <a:xfrm>
            <a:off x="3995738" y="2738438"/>
            <a:ext cx="388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บริการคน / สังคม</a:t>
            </a:r>
          </a:p>
        </p:txBody>
      </p:sp>
      <p:sp>
        <p:nvSpPr>
          <p:cNvPr id="493582" name="Text Box 14"/>
          <p:cNvSpPr txBox="1">
            <a:spLocks noChangeArrowheads="1"/>
          </p:cNvSpPr>
          <p:nvPr/>
        </p:nvSpPr>
        <p:spPr bwMode="auto">
          <a:xfrm>
            <a:off x="3995738" y="4106863"/>
            <a:ext cx="388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รับใช้คน / สังคม</a:t>
            </a:r>
          </a:p>
        </p:txBody>
      </p:sp>
      <p:sp>
        <p:nvSpPr>
          <p:cNvPr id="493583" name="Text Box 15"/>
          <p:cNvSpPr txBox="1">
            <a:spLocks noChangeArrowheads="1"/>
          </p:cNvSpPr>
          <p:nvPr/>
        </p:nvSpPr>
        <p:spPr bwMode="auto">
          <a:xfrm>
            <a:off x="3995738" y="5084763"/>
            <a:ext cx="38877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เป็นส่วนหนึ่งของสังคม</a:t>
            </a:r>
          </a:p>
        </p:txBody>
      </p:sp>
    </p:spTree>
  </p:cSld>
  <p:clrMapOvr>
    <a:masterClrMapping/>
  </p:clrMapOvr>
  <p:transition>
    <p:checke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800" decel="100000"/>
                                        <p:tgtEl>
                                          <p:spTgt spid="493571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800" decel="100000" fill="hold"/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800" decel="100000" fill="hold"/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800" decel="100000" fill="hold"/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357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3" presetID="3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800" decel="100000"/>
                                        <p:tgtEl>
                                          <p:spTgt spid="49357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6" dur="800" decel="100000" fill="hold"/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7" dur="800" decel="100000" fill="hold"/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-0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800" decel="100000" fill="hold"/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0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0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9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0" dur="200" accel="100000" fill="hold">
                                          <p:stCondLst>
                                            <p:cond delay="800"/>
                                          </p:stCondLst>
                                        </p:cTn>
                                        <p:tgtEl>
                                          <p:spTgt spid="49357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0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0"/>
                                  </p:iterate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fill="hold"/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fill="hold"/>
                                        <p:tgtEl>
                                          <p:spTgt spid="49357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500"/>
                                        <p:tgtEl>
                                          <p:spTgt spid="49357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0" fill="hold">
                            <p:stCondLst>
                              <p:cond delay="500"/>
                            </p:stCondLst>
                            <p:childTnLst>
                              <p:par>
                                <p:cTn id="31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3" dur="500"/>
                                        <p:tgtEl>
                                          <p:spTgt spid="4935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10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357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1500"/>
                            </p:stCondLst>
                            <p:childTnLst>
                              <p:par>
                                <p:cTn id="3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1" dur="500" fill="hold"/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2" dur="500" fill="hold"/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3" dur="500" fill="hold"/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357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500" fill="hold"/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500" fill="hold"/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0" dur="500" fill="hold"/>
                                        <p:tgtEl>
                                          <p:spTgt spid="49358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1" fill="hold">
                            <p:stCondLst>
                              <p:cond delay="2000"/>
                            </p:stCondLst>
                            <p:childTnLst>
                              <p:par>
                                <p:cTn id="5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4" dur="500" fill="hold"/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500" fill="hold"/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6" dur="500" fill="hold"/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7" dur="500" fill="hold"/>
                                        <p:tgtEl>
                                          <p:spTgt spid="49357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8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0" dur="500" fill="hold"/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500" fill="hold"/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500" fill="hold"/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3" dur="500" fill="hold"/>
                                        <p:tgtEl>
                                          <p:spTgt spid="49358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4" fill="hold">
                            <p:stCondLst>
                              <p:cond delay="2500"/>
                            </p:stCondLst>
                            <p:childTnLst>
                              <p:par>
                                <p:cTn id="6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7" dur="500" fill="hold"/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500" fill="hold"/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500" fill="hold"/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0" dur="500" fill="hold"/>
                                        <p:tgtEl>
                                          <p:spTgt spid="49357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71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500" fill="hold"/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500" fill="hold"/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500" fill="hold"/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500" fill="hold"/>
                                        <p:tgtEl>
                                          <p:spTgt spid="49358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3000"/>
                            </p:stCondLst>
                            <p:childTnLst>
                              <p:par>
                                <p:cTn id="7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500" fill="hold"/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500" fill="hold"/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500" fill="hold"/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500" fill="hold"/>
                                        <p:tgtEl>
                                          <p:spTgt spid="49357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84" presetID="39" presetClass="entr" presetSubtype="0" ac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6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7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49358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3571" grpId="0" animBg="1"/>
      <p:bldP spid="493572" grpId="0"/>
      <p:bldP spid="493573" grpId="0"/>
      <p:bldP spid="493574" grpId="0" animBg="1"/>
      <p:bldP spid="493575" grpId="0" animBg="1"/>
      <p:bldP spid="493576" grpId="0" animBg="1"/>
      <p:bldP spid="493577" grpId="0" animBg="1"/>
      <p:bldP spid="493578" grpId="0" animBg="1"/>
      <p:bldP spid="493579" grpId="0" animBg="1"/>
      <p:bldP spid="493580" grpId="0"/>
      <p:bldP spid="493581" grpId="0"/>
      <p:bldP spid="493582" grpId="0"/>
      <p:bldP spid="493583" grpId="0"/>
    </p:bldLst>
  </p:timing>
</p:sld>
</file>

<file path=ppt/slides/slide3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4594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rgbClr val="FFFF66"/>
              </a:gs>
              <a:gs pos="50000">
                <a:schemeClr val="accent1"/>
              </a:gs>
              <a:gs pos="100000">
                <a:srgbClr val="FFFF66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Comic Sans MS" pitchFamily="66" charset="0"/>
            </a:endParaRPr>
          </a:p>
        </p:txBody>
      </p:sp>
      <p:sp>
        <p:nvSpPr>
          <p:cNvPr id="494595" name="Text Box 3"/>
          <p:cNvSpPr txBox="1">
            <a:spLocks noChangeArrowheads="1"/>
          </p:cNvSpPr>
          <p:nvPr/>
        </p:nvSpPr>
        <p:spPr bwMode="auto">
          <a:xfrm>
            <a:off x="1042988" y="2173288"/>
            <a:ext cx="2268537" cy="8540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latin typeface="Tahoma" pitchFamily="34" charset="0"/>
              </a:rPr>
              <a:t>  </a:t>
            </a:r>
            <a:r>
              <a:rPr lang="th-TH" sz="4800" b="1">
                <a:solidFill>
                  <a:srgbClr val="FF0000"/>
                </a:solidFill>
                <a:latin typeface="Tahoma" pitchFamily="34" charset="0"/>
              </a:rPr>
              <a:t>2.</a:t>
            </a:r>
            <a:r>
              <a:rPr lang="th-TH" sz="5000" b="1">
                <a:solidFill>
                  <a:srgbClr val="FF0000"/>
                </a:solidFill>
                <a:latin typeface="Tahoma" pitchFamily="34" charset="0"/>
              </a:rPr>
              <a:t>เก่งงาน</a:t>
            </a:r>
          </a:p>
        </p:txBody>
      </p:sp>
      <p:sp>
        <p:nvSpPr>
          <p:cNvPr id="494596" name="Text Box 4"/>
          <p:cNvSpPr txBox="1">
            <a:spLocks noChangeArrowheads="1"/>
          </p:cNvSpPr>
          <p:nvPr/>
        </p:nvSpPr>
        <p:spPr bwMode="auto">
          <a:xfrm>
            <a:off x="4932363" y="1052513"/>
            <a:ext cx="162083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ทุ่มเท</a:t>
            </a:r>
          </a:p>
        </p:txBody>
      </p:sp>
      <p:sp>
        <p:nvSpPr>
          <p:cNvPr id="494598" name="Line 6"/>
          <p:cNvSpPr>
            <a:spLocks noChangeShapeType="1"/>
          </p:cNvSpPr>
          <p:nvPr/>
        </p:nvSpPr>
        <p:spPr bwMode="auto">
          <a:xfrm>
            <a:off x="3130550" y="2636838"/>
            <a:ext cx="649288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4599" name="Line 7"/>
          <p:cNvSpPr>
            <a:spLocks noChangeShapeType="1"/>
          </p:cNvSpPr>
          <p:nvPr/>
        </p:nvSpPr>
        <p:spPr bwMode="auto">
          <a:xfrm>
            <a:off x="3779838" y="1484313"/>
            <a:ext cx="0" cy="2232025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4600" name="Line 8"/>
          <p:cNvSpPr>
            <a:spLocks noChangeShapeType="1"/>
          </p:cNvSpPr>
          <p:nvPr/>
        </p:nvSpPr>
        <p:spPr bwMode="auto">
          <a:xfrm>
            <a:off x="3779838" y="1484313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4601" name="Line 9"/>
          <p:cNvSpPr>
            <a:spLocks noChangeShapeType="1"/>
          </p:cNvSpPr>
          <p:nvPr/>
        </p:nvSpPr>
        <p:spPr bwMode="auto">
          <a:xfrm>
            <a:off x="3779838" y="2636838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4602" name="Line 10"/>
          <p:cNvSpPr>
            <a:spLocks noChangeShapeType="1"/>
          </p:cNvSpPr>
          <p:nvPr/>
        </p:nvSpPr>
        <p:spPr bwMode="auto">
          <a:xfrm>
            <a:off x="3779838" y="3716338"/>
            <a:ext cx="1079500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4603" name="Text Box 11"/>
          <p:cNvSpPr txBox="1">
            <a:spLocks noChangeArrowheads="1"/>
          </p:cNvSpPr>
          <p:nvPr/>
        </p:nvSpPr>
        <p:spPr bwMode="auto">
          <a:xfrm>
            <a:off x="5002213" y="3284538"/>
            <a:ext cx="14414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เสียสละ</a:t>
            </a:r>
          </a:p>
        </p:txBody>
      </p:sp>
      <p:sp>
        <p:nvSpPr>
          <p:cNvPr id="494604" name="Text Box 12"/>
          <p:cNvSpPr txBox="1">
            <a:spLocks noChangeArrowheads="1"/>
          </p:cNvSpPr>
          <p:nvPr/>
        </p:nvSpPr>
        <p:spPr bwMode="auto">
          <a:xfrm>
            <a:off x="5003800" y="2205038"/>
            <a:ext cx="1477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จริงใจ</a:t>
            </a: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1000" fill="hold"/>
                                        <p:tgtEl>
                                          <p:spTgt spid="49459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1000"/>
                                        <p:tgtEl>
                                          <p:spTgt spid="4945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1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945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2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945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30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1000" fill="hold"/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49460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4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10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10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49459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50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1000" fill="hold"/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4946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6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460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7000"/>
                            </p:stCondLst>
                            <p:childTnLst>
                              <p:par>
                                <p:cTn id="4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1" dur="1000" fill="hold"/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460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5" fill="hold">
                            <p:stCondLst>
                              <p:cond delay="8000"/>
                            </p:stCondLst>
                            <p:childTnLst>
                              <p:par>
                                <p:cTn id="5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8" dur="1000" fill="hold"/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460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4595" grpId="0"/>
      <p:bldP spid="494596" grpId="0"/>
      <p:bldP spid="494598" grpId="0" animBg="1"/>
      <p:bldP spid="494599" grpId="0" animBg="1"/>
      <p:bldP spid="494600" grpId="0" animBg="1"/>
      <p:bldP spid="494601" grpId="0" animBg="1"/>
      <p:bldP spid="494602" grpId="0" animBg="1"/>
      <p:bldP spid="494603" grpId="0"/>
      <p:bldP spid="494604" grpId="0"/>
    </p:bldLst>
  </p:timing>
</p:sld>
</file>

<file path=ppt/slides/slide3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561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accent1"/>
              </a:gs>
              <a:gs pos="50000">
                <a:schemeClr val="bg1"/>
              </a:gs>
              <a:gs pos="100000">
                <a:schemeClr val="accent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Comic Sans MS" pitchFamily="66" charset="0"/>
            </a:endParaRPr>
          </a:p>
        </p:txBody>
      </p:sp>
      <p:sp>
        <p:nvSpPr>
          <p:cNvPr id="495619" name="Text Box 3"/>
          <p:cNvSpPr txBox="1">
            <a:spLocks noChangeArrowheads="1"/>
          </p:cNvSpPr>
          <p:nvPr/>
        </p:nvSpPr>
        <p:spPr bwMode="auto">
          <a:xfrm>
            <a:off x="179388" y="2420938"/>
            <a:ext cx="2089150" cy="8239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800" b="1">
                <a:solidFill>
                  <a:srgbClr val="FF0000"/>
                </a:solidFill>
                <a:latin typeface="Tahoma" pitchFamily="34" charset="0"/>
              </a:rPr>
              <a:t>3.เก่งคิด</a:t>
            </a:r>
          </a:p>
        </p:txBody>
      </p:sp>
      <p:sp>
        <p:nvSpPr>
          <p:cNvPr id="495620" name="Text Box 4"/>
          <p:cNvSpPr txBox="1">
            <a:spLocks noChangeArrowheads="1"/>
          </p:cNvSpPr>
          <p:nvPr/>
        </p:nvSpPr>
        <p:spPr bwMode="auto">
          <a:xfrm>
            <a:off x="2878138" y="2997200"/>
            <a:ext cx="194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ฝันให้ไกล </a:t>
            </a:r>
          </a:p>
        </p:txBody>
      </p:sp>
      <p:sp>
        <p:nvSpPr>
          <p:cNvPr id="495621" name="Line 5"/>
          <p:cNvSpPr>
            <a:spLocks noChangeShapeType="1"/>
          </p:cNvSpPr>
          <p:nvPr/>
        </p:nvSpPr>
        <p:spPr bwMode="auto">
          <a:xfrm>
            <a:off x="1619250" y="2924175"/>
            <a:ext cx="396875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5622" name="Line 6"/>
          <p:cNvSpPr>
            <a:spLocks noChangeShapeType="1"/>
          </p:cNvSpPr>
          <p:nvPr/>
        </p:nvSpPr>
        <p:spPr bwMode="auto">
          <a:xfrm flipH="1">
            <a:off x="2014538" y="1484313"/>
            <a:ext cx="1587" cy="28082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5623" name="Line 7"/>
          <p:cNvSpPr>
            <a:spLocks noChangeShapeType="1"/>
          </p:cNvSpPr>
          <p:nvPr/>
        </p:nvSpPr>
        <p:spPr bwMode="auto">
          <a:xfrm>
            <a:off x="2014538" y="2420938"/>
            <a:ext cx="79216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5624" name="Text Box 8"/>
          <p:cNvSpPr txBox="1">
            <a:spLocks noChangeArrowheads="1"/>
          </p:cNvSpPr>
          <p:nvPr/>
        </p:nvSpPr>
        <p:spPr bwMode="auto">
          <a:xfrm>
            <a:off x="2878138" y="3860800"/>
            <a:ext cx="194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ไปให้ถึง </a:t>
            </a:r>
          </a:p>
        </p:txBody>
      </p:sp>
      <p:sp>
        <p:nvSpPr>
          <p:cNvPr id="495625" name="Text Box 9"/>
          <p:cNvSpPr txBox="1">
            <a:spLocks noChangeArrowheads="1"/>
          </p:cNvSpPr>
          <p:nvPr/>
        </p:nvSpPr>
        <p:spPr bwMode="auto">
          <a:xfrm>
            <a:off x="2878138" y="1125538"/>
            <a:ext cx="1944687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คิดทางบวก </a:t>
            </a:r>
          </a:p>
        </p:txBody>
      </p:sp>
      <p:sp>
        <p:nvSpPr>
          <p:cNvPr id="495626" name="Text Box 10"/>
          <p:cNvSpPr txBox="1">
            <a:spLocks noChangeArrowheads="1"/>
          </p:cNvSpPr>
          <p:nvPr/>
        </p:nvSpPr>
        <p:spPr bwMode="auto">
          <a:xfrm>
            <a:off x="2878138" y="2060575"/>
            <a:ext cx="2303462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000099"/>
                </a:solidFill>
                <a:latin typeface="Tahoma" pitchFamily="34" charset="0"/>
              </a:rPr>
              <a:t>คิดเพื่อพัฒนา </a:t>
            </a:r>
          </a:p>
        </p:txBody>
      </p:sp>
      <p:sp>
        <p:nvSpPr>
          <p:cNvPr id="495627" name="Line 11"/>
          <p:cNvSpPr>
            <a:spLocks noChangeShapeType="1"/>
          </p:cNvSpPr>
          <p:nvPr/>
        </p:nvSpPr>
        <p:spPr bwMode="auto">
          <a:xfrm>
            <a:off x="2014538" y="3357563"/>
            <a:ext cx="79216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5628" name="Line 12"/>
          <p:cNvSpPr>
            <a:spLocks noChangeShapeType="1"/>
          </p:cNvSpPr>
          <p:nvPr/>
        </p:nvSpPr>
        <p:spPr bwMode="auto">
          <a:xfrm>
            <a:off x="2014538" y="4292600"/>
            <a:ext cx="79216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5629" name="Line 13"/>
          <p:cNvSpPr>
            <a:spLocks noChangeShapeType="1"/>
          </p:cNvSpPr>
          <p:nvPr/>
        </p:nvSpPr>
        <p:spPr bwMode="auto">
          <a:xfrm>
            <a:off x="2014538" y="1484313"/>
            <a:ext cx="79216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5630" name="Line 14"/>
          <p:cNvSpPr>
            <a:spLocks noChangeShapeType="1"/>
          </p:cNvSpPr>
          <p:nvPr/>
        </p:nvSpPr>
        <p:spPr bwMode="auto">
          <a:xfrm>
            <a:off x="5148263" y="2492375"/>
            <a:ext cx="503237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5631" name="Line 15"/>
          <p:cNvSpPr>
            <a:spLocks noChangeShapeType="1"/>
          </p:cNvSpPr>
          <p:nvPr/>
        </p:nvSpPr>
        <p:spPr bwMode="auto">
          <a:xfrm flipH="1">
            <a:off x="5651500" y="1844675"/>
            <a:ext cx="0" cy="1223963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5632" name="Line 16"/>
          <p:cNvSpPr>
            <a:spLocks noChangeShapeType="1"/>
          </p:cNvSpPr>
          <p:nvPr/>
        </p:nvSpPr>
        <p:spPr bwMode="auto">
          <a:xfrm>
            <a:off x="5651500" y="1844675"/>
            <a:ext cx="5048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5633" name="Line 17"/>
          <p:cNvSpPr>
            <a:spLocks noChangeShapeType="1"/>
          </p:cNvSpPr>
          <p:nvPr/>
        </p:nvSpPr>
        <p:spPr bwMode="auto">
          <a:xfrm>
            <a:off x="5651500" y="2492375"/>
            <a:ext cx="5048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5634" name="Line 18"/>
          <p:cNvSpPr>
            <a:spLocks noChangeShapeType="1"/>
          </p:cNvSpPr>
          <p:nvPr/>
        </p:nvSpPr>
        <p:spPr bwMode="auto">
          <a:xfrm>
            <a:off x="5651500" y="3068638"/>
            <a:ext cx="5048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5636" name="Text Box 20"/>
          <p:cNvSpPr txBox="1">
            <a:spLocks noChangeArrowheads="1"/>
          </p:cNvSpPr>
          <p:nvPr/>
        </p:nvSpPr>
        <p:spPr bwMode="auto">
          <a:xfrm>
            <a:off x="6156325" y="1371600"/>
            <a:ext cx="1223963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800" b="1">
                <a:solidFill>
                  <a:srgbClr val="FF0066"/>
                </a:solidFill>
                <a:latin typeface="Tahoma" pitchFamily="34" charset="0"/>
              </a:rPr>
              <a:t>ตนเอง</a:t>
            </a:r>
            <a:r>
              <a:rPr lang="th-TH" sz="4400" b="1">
                <a:solidFill>
                  <a:srgbClr val="FF0066"/>
                </a:solidFill>
                <a:latin typeface="Tahoma" pitchFamily="34" charset="0"/>
              </a:rPr>
              <a:t> </a:t>
            </a:r>
          </a:p>
        </p:txBody>
      </p:sp>
      <p:sp>
        <p:nvSpPr>
          <p:cNvPr id="495637" name="Text Box 21"/>
          <p:cNvSpPr txBox="1">
            <a:spLocks noChangeArrowheads="1"/>
          </p:cNvSpPr>
          <p:nvPr/>
        </p:nvSpPr>
        <p:spPr bwMode="auto">
          <a:xfrm>
            <a:off x="6156325" y="2060575"/>
            <a:ext cx="2016125" cy="6715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800" b="1">
                <a:solidFill>
                  <a:srgbClr val="FF0066"/>
                </a:solidFill>
                <a:latin typeface="Tahoma" pitchFamily="34" charset="0"/>
              </a:rPr>
              <a:t>ครอบครัว</a:t>
            </a:r>
            <a:endParaRPr lang="th-TH" sz="4400" b="1">
              <a:solidFill>
                <a:srgbClr val="FF0066"/>
              </a:solidFill>
              <a:latin typeface="Tahoma" pitchFamily="34" charset="0"/>
            </a:endParaRPr>
          </a:p>
        </p:txBody>
      </p:sp>
      <p:sp>
        <p:nvSpPr>
          <p:cNvPr id="495638" name="Text Box 22"/>
          <p:cNvSpPr txBox="1">
            <a:spLocks noChangeArrowheads="1"/>
          </p:cNvSpPr>
          <p:nvPr/>
        </p:nvSpPr>
        <p:spPr bwMode="auto">
          <a:xfrm>
            <a:off x="6156325" y="2636838"/>
            <a:ext cx="2232025" cy="67151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800" b="1">
                <a:solidFill>
                  <a:srgbClr val="FF0066"/>
                </a:solidFill>
                <a:latin typeface="Tahoma" pitchFamily="34" charset="0"/>
              </a:rPr>
              <a:t>ชุมชน/สังคม</a:t>
            </a:r>
            <a:endParaRPr lang="th-TH" sz="4400" b="1">
              <a:solidFill>
                <a:srgbClr val="FF0066"/>
              </a:solidFill>
              <a:latin typeface="Tahoma" pitchFamily="34" charset="0"/>
            </a:endParaRPr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561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56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56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56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56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2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56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2500"/>
                            </p:stCondLst>
                            <p:childTnLst>
                              <p:par>
                                <p:cTn id="3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500" fill="hold"/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500" fill="hold"/>
                                        <p:tgtEl>
                                          <p:spTgt spid="49562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1" fill="hold">
                            <p:stCondLst>
                              <p:cond delay="3000"/>
                            </p:stCondLst>
                            <p:childTnLst>
                              <p:par>
                                <p:cTn id="4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500" fill="hold"/>
                                        <p:tgtEl>
                                          <p:spTgt spid="4956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8" fill="hold">
                            <p:stCondLst>
                              <p:cond delay="3500"/>
                            </p:stCondLst>
                            <p:childTnLst>
                              <p:par>
                                <p:cTn id="4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1" dur="1000"/>
                                        <p:tgtEl>
                                          <p:spTgt spid="4956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2" fill="hold">
                            <p:stCondLst>
                              <p:cond delay="4500"/>
                            </p:stCondLst>
                            <p:childTnLst>
                              <p:par>
                                <p:cTn id="5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55" dur="1000"/>
                                        <p:tgtEl>
                                          <p:spTgt spid="4956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55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56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6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5636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5636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563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563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7500"/>
                            </p:stCondLst>
                            <p:childTnLst>
                              <p:par>
                                <p:cTn id="7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563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8500"/>
                            </p:stCondLst>
                            <p:childTnLst>
                              <p:par>
                                <p:cTn id="7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563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9500"/>
                            </p:stCondLst>
                            <p:childTnLst>
                              <p:par>
                                <p:cTn id="8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563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0500"/>
                            </p:stCondLst>
                            <p:childTnLst>
                              <p:par>
                                <p:cTn id="9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563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1500"/>
                            </p:stCondLst>
                            <p:childTnLst>
                              <p:par>
                                <p:cTn id="9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500" fill="hold"/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500" fill="hold"/>
                                        <p:tgtEl>
                                          <p:spTgt spid="4956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2000"/>
                            </p:stCondLst>
                            <p:childTnLst>
                              <p:par>
                                <p:cTn id="10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500" fill="hold"/>
                                        <p:tgtEl>
                                          <p:spTgt spid="4956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2500"/>
                            </p:stCondLst>
                            <p:childTnLst>
                              <p:par>
                                <p:cTn id="1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500" fill="hold"/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500" fill="hold"/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500" fill="hold"/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500" fill="hold"/>
                                        <p:tgtEl>
                                          <p:spTgt spid="4956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3000"/>
                            </p:stCondLst>
                            <p:childTnLst>
                              <p:par>
                                <p:cTn id="1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500" fill="hold"/>
                                        <p:tgtEl>
                                          <p:spTgt spid="49562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5619" grpId="0"/>
      <p:bldP spid="495620" grpId="0"/>
      <p:bldP spid="495621" grpId="0" animBg="1"/>
      <p:bldP spid="495622" grpId="0" animBg="1"/>
      <p:bldP spid="495623" grpId="0" animBg="1"/>
      <p:bldP spid="495624" grpId="0"/>
      <p:bldP spid="495625" grpId="0"/>
      <p:bldP spid="495626" grpId="0"/>
      <p:bldP spid="495627" grpId="0" animBg="1"/>
      <p:bldP spid="495628" grpId="0" animBg="1"/>
      <p:bldP spid="495629" grpId="0" animBg="1"/>
      <p:bldP spid="495630" grpId="0" animBg="1"/>
      <p:bldP spid="495631" grpId="0" animBg="1"/>
      <p:bldP spid="495632" grpId="0" animBg="1"/>
      <p:bldP spid="495633" grpId="0" animBg="1"/>
      <p:bldP spid="495634" grpId="0" animBg="1"/>
      <p:bldP spid="495636" grpId="0"/>
      <p:bldP spid="495637" grpId="0"/>
      <p:bldP spid="495638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Oval 8"/>
          <p:cNvSpPr>
            <a:spLocks noChangeArrowheads="1"/>
          </p:cNvSpPr>
          <p:nvPr/>
        </p:nvSpPr>
        <p:spPr bwMode="auto">
          <a:xfrm>
            <a:off x="3492500" y="5300663"/>
            <a:ext cx="1439863" cy="865187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1" name="Oval 7"/>
          <p:cNvSpPr>
            <a:spLocks noChangeArrowheads="1"/>
          </p:cNvSpPr>
          <p:nvPr/>
        </p:nvSpPr>
        <p:spPr bwMode="auto">
          <a:xfrm>
            <a:off x="3563938" y="4292600"/>
            <a:ext cx="1368425" cy="9366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2" name="Oval 6"/>
          <p:cNvSpPr>
            <a:spLocks noChangeArrowheads="1"/>
          </p:cNvSpPr>
          <p:nvPr/>
        </p:nvSpPr>
        <p:spPr bwMode="auto">
          <a:xfrm>
            <a:off x="3563938" y="3357563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2293" name="Oval 5"/>
          <p:cNvSpPr>
            <a:spLocks noChangeArrowheads="1"/>
          </p:cNvSpPr>
          <p:nvPr/>
        </p:nvSpPr>
        <p:spPr bwMode="auto">
          <a:xfrm>
            <a:off x="3563938" y="2349500"/>
            <a:ext cx="1368425" cy="863600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7411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1763713" y="333375"/>
            <a:ext cx="6264275" cy="1144588"/>
          </a:xfrm>
        </p:spPr>
        <p:txBody>
          <a:bodyPr/>
          <a:lstStyle/>
          <a:p>
            <a:pPr eaLnBrk="1" hangingPunct="1">
              <a:defRPr/>
            </a:pPr>
            <a:r>
              <a:rPr lang="th-TH" sz="7200" dirty="0" smtClean="0">
                <a:solidFill>
                  <a:srgbClr val="009900"/>
                </a:solidFill>
              </a:rPr>
              <a:t>เทคนิคการปฏิบัติงาน</a:t>
            </a:r>
          </a:p>
        </p:txBody>
      </p:sp>
      <p:sp>
        <p:nvSpPr>
          <p:cNvPr id="17412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180975" y="2316163"/>
            <a:ext cx="9144000" cy="3344862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dirty="0" smtClean="0">
                <a:solidFill>
                  <a:srgbClr val="FF0066"/>
                </a:solidFill>
              </a:rPr>
              <a:t>     </a:t>
            </a:r>
            <a:r>
              <a:rPr lang="th-TH" sz="5400" b="1" dirty="0" err="1" smtClean="0">
                <a:solidFill>
                  <a:srgbClr val="FF0066"/>
                </a:solidFill>
              </a:rPr>
              <a:t>กศน.</a:t>
            </a:r>
            <a:r>
              <a:rPr lang="th-TH" sz="5400" b="1" dirty="0" smtClean="0">
                <a:solidFill>
                  <a:srgbClr val="FF0066"/>
                </a:solidFill>
              </a:rPr>
              <a:t>ตำบล	</a:t>
            </a:r>
            <a:r>
              <a:rPr lang="th-TH" sz="5400" b="1" dirty="0" smtClean="0">
                <a:solidFill>
                  <a:srgbClr val="FF0066"/>
                </a:solidFill>
              </a:rPr>
              <a:t>	</a:t>
            </a:r>
            <a:r>
              <a:rPr lang="th-TH" sz="5400" b="1" dirty="0" smtClean="0">
                <a:solidFill>
                  <a:srgbClr val="FFCC00"/>
                </a:solidFill>
              </a:rPr>
              <a:t>เป็น     </a:t>
            </a:r>
            <a:r>
              <a:rPr lang="th-TH" sz="5400" b="1" dirty="0" smtClean="0">
                <a:solidFill>
                  <a:srgbClr val="00FF00"/>
                </a:solidFill>
              </a:rPr>
              <a:t>เขตพื้นที่บริการ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dirty="0" smtClean="0">
                <a:solidFill>
                  <a:srgbClr val="FF0066"/>
                </a:solidFill>
              </a:rPr>
              <a:t>     หมู่บ้าน		</a:t>
            </a:r>
            <a:r>
              <a:rPr lang="th-TH" sz="5400" b="1" dirty="0" smtClean="0">
                <a:solidFill>
                  <a:srgbClr val="FFCC00"/>
                </a:solidFill>
              </a:rPr>
              <a:t>เป็น	</a:t>
            </a:r>
            <a:r>
              <a:rPr lang="th-TH" sz="5400" b="1" dirty="0" smtClean="0">
                <a:solidFill>
                  <a:srgbClr val="FF0066"/>
                </a:solidFill>
              </a:rPr>
              <a:t>	</a:t>
            </a:r>
            <a:r>
              <a:rPr lang="th-TH" sz="5400" b="1" dirty="0" smtClean="0">
                <a:solidFill>
                  <a:srgbClr val="00FF00"/>
                </a:solidFill>
              </a:rPr>
              <a:t>โรงเรียน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dirty="0" smtClean="0">
                <a:solidFill>
                  <a:srgbClr val="FF0066"/>
                </a:solidFill>
              </a:rPr>
              <a:t>     ห้องเรียน		</a:t>
            </a:r>
            <a:r>
              <a:rPr lang="th-TH" sz="5400" b="1" dirty="0" smtClean="0">
                <a:solidFill>
                  <a:srgbClr val="FFCC00"/>
                </a:solidFill>
              </a:rPr>
              <a:t>เป็น</a:t>
            </a:r>
            <a:r>
              <a:rPr lang="th-TH" sz="5400" b="1" dirty="0" smtClean="0">
                <a:solidFill>
                  <a:srgbClr val="FF0066"/>
                </a:solidFill>
              </a:rPr>
              <a:t>		</a:t>
            </a:r>
            <a:r>
              <a:rPr lang="th-TH" sz="5400" b="1" dirty="0" smtClean="0">
                <a:solidFill>
                  <a:srgbClr val="00FF00"/>
                </a:solidFill>
              </a:rPr>
              <a:t>คุ้มบ้าน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dirty="0" smtClean="0">
                <a:solidFill>
                  <a:srgbClr val="FF0066"/>
                </a:solidFill>
              </a:rPr>
              <a:t>     ชาวบ้าน		</a:t>
            </a:r>
            <a:r>
              <a:rPr lang="th-TH" sz="5400" b="1" dirty="0" smtClean="0">
                <a:solidFill>
                  <a:srgbClr val="FFCC00"/>
                </a:solidFill>
              </a:rPr>
              <a:t>เป็น	</a:t>
            </a:r>
            <a:r>
              <a:rPr lang="th-TH" sz="5400" b="1" dirty="0" smtClean="0">
                <a:solidFill>
                  <a:srgbClr val="FF0066"/>
                </a:solidFill>
              </a:rPr>
              <a:t>	</a:t>
            </a:r>
            <a:r>
              <a:rPr lang="th-TH" sz="5400" b="1" dirty="0" smtClean="0">
                <a:solidFill>
                  <a:srgbClr val="00FF00"/>
                </a:solidFill>
              </a:rPr>
              <a:t>กลุ่มเป้าหมาย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4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96642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gradFill rotWithShape="1">
            <a:gsLst>
              <a:gs pos="0">
                <a:schemeClr val="bg1"/>
              </a:gs>
              <a:gs pos="50000">
                <a:srgbClr val="FFFF66"/>
              </a:gs>
              <a:gs pos="100000">
                <a:schemeClr val="bg1"/>
              </a:gs>
            </a:gsLst>
            <a:lin ang="5400000" scaled="1"/>
          </a:gradFill>
          <a:ln w="9525">
            <a:solidFill>
              <a:schemeClr val="tx1"/>
            </a:solidFill>
            <a:miter lim="800000"/>
            <a:headEnd/>
            <a:tailEnd/>
          </a:ln>
          <a:effectLst/>
        </p:spPr>
        <p:txBody>
          <a:bodyPr wrap="none" anchor="ctr"/>
          <a:lstStyle/>
          <a:p>
            <a:pPr>
              <a:defRPr/>
            </a:pPr>
            <a:endParaRPr lang="th-TH">
              <a:latin typeface="Comic Sans MS" pitchFamily="66" charset="0"/>
            </a:endParaRPr>
          </a:p>
        </p:txBody>
      </p:sp>
      <p:sp>
        <p:nvSpPr>
          <p:cNvPr id="496643" name="Text Box 3"/>
          <p:cNvSpPr txBox="1">
            <a:spLocks noChangeArrowheads="1"/>
          </p:cNvSpPr>
          <p:nvPr/>
        </p:nvSpPr>
        <p:spPr bwMode="auto">
          <a:xfrm>
            <a:off x="144463" y="3324225"/>
            <a:ext cx="2914650" cy="762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400" b="1">
                <a:solidFill>
                  <a:srgbClr val="FF0000"/>
                </a:solidFill>
                <a:latin typeface="Tahoma" pitchFamily="34" charset="0"/>
              </a:rPr>
              <a:t>4.เก่งดำเนินชีวิต</a:t>
            </a:r>
          </a:p>
        </p:txBody>
      </p:sp>
      <p:sp>
        <p:nvSpPr>
          <p:cNvPr id="496644" name="Text Box 4"/>
          <p:cNvSpPr txBox="1">
            <a:spLocks noChangeArrowheads="1"/>
          </p:cNvSpPr>
          <p:nvPr/>
        </p:nvSpPr>
        <p:spPr bwMode="auto">
          <a:xfrm>
            <a:off x="3492500" y="1431925"/>
            <a:ext cx="33845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000099"/>
                </a:solidFill>
                <a:latin typeface="Tahoma" pitchFamily="34" charset="0"/>
              </a:rPr>
              <a:t>ยึดหลักธรรมาภิบาล</a:t>
            </a:r>
          </a:p>
        </p:txBody>
      </p:sp>
      <p:sp>
        <p:nvSpPr>
          <p:cNvPr id="496645" name="Line 5"/>
          <p:cNvSpPr>
            <a:spLocks noChangeShapeType="1"/>
          </p:cNvSpPr>
          <p:nvPr/>
        </p:nvSpPr>
        <p:spPr bwMode="auto">
          <a:xfrm>
            <a:off x="2771775" y="3789363"/>
            <a:ext cx="144463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6646" name="Line 6"/>
          <p:cNvSpPr>
            <a:spLocks noChangeShapeType="1"/>
          </p:cNvSpPr>
          <p:nvPr/>
        </p:nvSpPr>
        <p:spPr bwMode="auto">
          <a:xfrm>
            <a:off x="2916238" y="1773238"/>
            <a:ext cx="0" cy="3887787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6647" name="Line 7"/>
          <p:cNvSpPr>
            <a:spLocks noChangeShapeType="1"/>
          </p:cNvSpPr>
          <p:nvPr/>
        </p:nvSpPr>
        <p:spPr bwMode="auto">
          <a:xfrm>
            <a:off x="2916238" y="1773238"/>
            <a:ext cx="57626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6648" name="Text Box 8"/>
          <p:cNvSpPr txBox="1">
            <a:spLocks noChangeArrowheads="1"/>
          </p:cNvSpPr>
          <p:nvPr/>
        </p:nvSpPr>
        <p:spPr bwMode="auto">
          <a:xfrm>
            <a:off x="3492500" y="5229225"/>
            <a:ext cx="23749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000099"/>
                </a:solidFill>
                <a:latin typeface="Tahoma" pitchFamily="34" charset="0"/>
              </a:rPr>
              <a:t>ยึดกฎ / กติกา</a:t>
            </a:r>
          </a:p>
        </p:txBody>
      </p:sp>
      <p:sp>
        <p:nvSpPr>
          <p:cNvPr id="496649" name="Line 9"/>
          <p:cNvSpPr>
            <a:spLocks noChangeShapeType="1"/>
          </p:cNvSpPr>
          <p:nvPr/>
        </p:nvSpPr>
        <p:spPr bwMode="auto">
          <a:xfrm>
            <a:off x="2916238" y="5662613"/>
            <a:ext cx="576262" cy="0"/>
          </a:xfrm>
          <a:prstGeom prst="line">
            <a:avLst/>
          </a:prstGeom>
          <a:noFill/>
          <a:ln w="762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6650" name="Text Box 10"/>
          <p:cNvSpPr txBox="1">
            <a:spLocks noChangeArrowheads="1"/>
          </p:cNvSpPr>
          <p:nvPr/>
        </p:nvSpPr>
        <p:spPr bwMode="auto">
          <a:xfrm>
            <a:off x="6948488" y="-2857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solidFill>
                  <a:srgbClr val="000099"/>
                </a:solidFill>
                <a:latin typeface="Tahoma" pitchFamily="34" charset="0"/>
              </a:rPr>
              <a:t>นิติธรรม</a:t>
            </a:r>
          </a:p>
        </p:txBody>
      </p:sp>
      <p:sp>
        <p:nvSpPr>
          <p:cNvPr id="496651" name="Text Box 11"/>
          <p:cNvSpPr txBox="1">
            <a:spLocks noChangeArrowheads="1"/>
          </p:cNvSpPr>
          <p:nvPr/>
        </p:nvSpPr>
        <p:spPr bwMode="auto">
          <a:xfrm>
            <a:off x="7019925" y="54927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solidFill>
                  <a:srgbClr val="000099"/>
                </a:solidFill>
                <a:latin typeface="Tahoma" pitchFamily="34" charset="0"/>
              </a:rPr>
              <a:t>คุณธรรม</a:t>
            </a:r>
          </a:p>
        </p:txBody>
      </p:sp>
      <p:sp>
        <p:nvSpPr>
          <p:cNvPr id="496652" name="Text Box 12"/>
          <p:cNvSpPr txBox="1">
            <a:spLocks noChangeArrowheads="1"/>
          </p:cNvSpPr>
          <p:nvPr/>
        </p:nvSpPr>
        <p:spPr bwMode="auto">
          <a:xfrm>
            <a:off x="7019925" y="1123950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solidFill>
                  <a:srgbClr val="000099"/>
                </a:solidFill>
                <a:latin typeface="Tahoma" pitchFamily="34" charset="0"/>
              </a:rPr>
              <a:t>ถูกต้องโปร่งใส</a:t>
            </a:r>
          </a:p>
        </p:txBody>
      </p:sp>
      <p:sp>
        <p:nvSpPr>
          <p:cNvPr id="496653" name="Text Box 13"/>
          <p:cNvSpPr txBox="1">
            <a:spLocks noChangeArrowheads="1"/>
          </p:cNvSpPr>
          <p:nvPr/>
        </p:nvSpPr>
        <p:spPr bwMode="auto">
          <a:xfrm>
            <a:off x="7021513" y="2282825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solidFill>
                  <a:srgbClr val="000099"/>
                </a:solidFill>
                <a:latin typeface="Tahoma" pitchFamily="34" charset="0"/>
              </a:rPr>
              <a:t>ความรับผิดชอบ</a:t>
            </a:r>
          </a:p>
        </p:txBody>
      </p:sp>
      <p:sp>
        <p:nvSpPr>
          <p:cNvPr id="496654" name="Text Box 14"/>
          <p:cNvSpPr txBox="1">
            <a:spLocks noChangeArrowheads="1"/>
          </p:cNvSpPr>
          <p:nvPr/>
        </p:nvSpPr>
        <p:spPr bwMode="auto">
          <a:xfrm>
            <a:off x="7019925" y="1700213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solidFill>
                  <a:srgbClr val="000099"/>
                </a:solidFill>
                <a:latin typeface="Tahoma" pitchFamily="34" charset="0"/>
              </a:rPr>
              <a:t>การมีส่วนร่วม</a:t>
            </a:r>
          </a:p>
        </p:txBody>
      </p:sp>
      <p:sp>
        <p:nvSpPr>
          <p:cNvPr id="496655" name="Text Box 15"/>
          <p:cNvSpPr txBox="1">
            <a:spLocks noChangeArrowheads="1"/>
          </p:cNvSpPr>
          <p:nvPr/>
        </p:nvSpPr>
        <p:spPr bwMode="auto">
          <a:xfrm>
            <a:off x="7021513" y="2859088"/>
            <a:ext cx="23749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3600" b="1">
                <a:solidFill>
                  <a:srgbClr val="000099"/>
                </a:solidFill>
                <a:latin typeface="Tahoma" pitchFamily="34" charset="0"/>
              </a:rPr>
              <a:t>ความคุ้มค่า</a:t>
            </a:r>
          </a:p>
        </p:txBody>
      </p:sp>
      <p:sp>
        <p:nvSpPr>
          <p:cNvPr id="496656" name="Line 16"/>
          <p:cNvSpPr>
            <a:spLocks noChangeShapeType="1"/>
          </p:cNvSpPr>
          <p:nvPr/>
        </p:nvSpPr>
        <p:spPr bwMode="auto">
          <a:xfrm>
            <a:off x="6659563" y="331788"/>
            <a:ext cx="0" cy="2879725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496657" name="Line 17"/>
          <p:cNvSpPr>
            <a:spLocks noChangeShapeType="1"/>
          </p:cNvSpPr>
          <p:nvPr/>
        </p:nvSpPr>
        <p:spPr bwMode="auto">
          <a:xfrm>
            <a:off x="6659563" y="331788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6658" name="Line 18"/>
          <p:cNvSpPr>
            <a:spLocks noChangeShapeType="1"/>
          </p:cNvSpPr>
          <p:nvPr/>
        </p:nvSpPr>
        <p:spPr bwMode="auto">
          <a:xfrm>
            <a:off x="6659563" y="3211513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6659" name="Line 19"/>
          <p:cNvSpPr>
            <a:spLocks noChangeShapeType="1"/>
          </p:cNvSpPr>
          <p:nvPr/>
        </p:nvSpPr>
        <p:spPr bwMode="auto">
          <a:xfrm>
            <a:off x="6659563" y="2636838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6660" name="Line 20"/>
          <p:cNvSpPr>
            <a:spLocks noChangeShapeType="1"/>
          </p:cNvSpPr>
          <p:nvPr/>
        </p:nvSpPr>
        <p:spPr bwMode="auto">
          <a:xfrm>
            <a:off x="6659563" y="2060575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6661" name="Line 21"/>
          <p:cNvSpPr>
            <a:spLocks noChangeShapeType="1"/>
          </p:cNvSpPr>
          <p:nvPr/>
        </p:nvSpPr>
        <p:spPr bwMode="auto">
          <a:xfrm>
            <a:off x="6659563" y="1484313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6662" name="Line 22"/>
          <p:cNvSpPr>
            <a:spLocks noChangeShapeType="1"/>
          </p:cNvSpPr>
          <p:nvPr/>
        </p:nvSpPr>
        <p:spPr bwMode="auto">
          <a:xfrm>
            <a:off x="6659563" y="908050"/>
            <a:ext cx="360362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 type="triangle" w="med" len="med"/>
          </a:ln>
        </p:spPr>
        <p:txBody>
          <a:bodyPr/>
          <a:lstStyle/>
          <a:p>
            <a:endParaRPr lang="th-TH"/>
          </a:p>
        </p:txBody>
      </p:sp>
      <p:sp>
        <p:nvSpPr>
          <p:cNvPr id="496663" name="Line 23"/>
          <p:cNvSpPr>
            <a:spLocks noChangeShapeType="1"/>
          </p:cNvSpPr>
          <p:nvPr/>
        </p:nvSpPr>
        <p:spPr bwMode="auto">
          <a:xfrm>
            <a:off x="6370638" y="1844675"/>
            <a:ext cx="288925" cy="0"/>
          </a:xfrm>
          <a:prstGeom prst="line">
            <a:avLst/>
          </a:prstGeom>
          <a:noFill/>
          <a:ln w="38100">
            <a:solidFill>
              <a:srgbClr val="663300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</p:spTree>
  </p:cSld>
  <p:clrMapOvr>
    <a:masterClrMapping/>
  </p:clrMapOvr>
  <p:transition>
    <p:checker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4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" dur="500" fill="hold"/>
                                        <p:tgtEl>
                                          <p:spTgt spid="49664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1" dur="500"/>
                                        <p:tgtEl>
                                          <p:spTgt spid="4966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5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500"/>
                                        <p:tgtEl>
                                          <p:spTgt spid="49664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500"/>
                                        <p:tgtEl>
                                          <p:spTgt spid="4966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0" fill="hold">
                            <p:stCondLst>
                              <p:cond delay="1500"/>
                            </p:stCondLst>
                            <p:childTnLst>
                              <p:par>
                                <p:cTn id="2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3" dur="500" fill="hold"/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fill="hold"/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500" fill="hold"/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fill="hold"/>
                                        <p:tgtEl>
                                          <p:spTgt spid="49664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7" fill="hold">
                            <p:stCondLst>
                              <p:cond delay="3000"/>
                            </p:stCondLst>
                            <p:childTnLst>
                              <p:par>
                                <p:cTn id="2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1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2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500" fill="hold"/>
                                        <p:tgtEl>
                                          <p:spTgt spid="49664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4" fill="hold">
                            <p:stCondLst>
                              <p:cond delay="3500"/>
                            </p:stCondLst>
                            <p:childTnLst>
                              <p:par>
                                <p:cTn id="35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37" dur="500"/>
                                        <p:tgtEl>
                                          <p:spTgt spid="49666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4000"/>
                            </p:stCondLst>
                            <p:childTnLst>
                              <p:par>
                                <p:cTn id="3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41" dur="500"/>
                                        <p:tgtEl>
                                          <p:spTgt spid="4966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2" fill="hold">
                            <p:stCondLst>
                              <p:cond delay="4500"/>
                            </p:stCondLst>
                            <p:childTnLst>
                              <p:par>
                                <p:cTn id="4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49665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49" fill="hold">
                            <p:stCondLst>
                              <p:cond delay="5500"/>
                            </p:stCondLst>
                            <p:childTnLst>
                              <p:par>
                                <p:cTn id="5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2" dur="10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5" dur="1000" fill="hold"/>
                                        <p:tgtEl>
                                          <p:spTgt spid="49665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56" fill="hold">
                            <p:stCondLst>
                              <p:cond delay="6500"/>
                            </p:stCondLst>
                            <p:childTnLst>
                              <p:par>
                                <p:cTn id="5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9" dur="1000" fill="hold"/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0" dur="1000" fill="hold"/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1" dur="1000" fill="hold"/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2" dur="1000" fill="hold"/>
                                        <p:tgtEl>
                                          <p:spTgt spid="49666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63" fill="hold">
                            <p:stCondLst>
                              <p:cond delay="7500"/>
                            </p:stCondLst>
                            <p:childTnLst>
                              <p:par>
                                <p:cTn id="6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66" dur="10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7" dur="10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8" dur="10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69" dur="1000" fill="hold"/>
                                        <p:tgtEl>
                                          <p:spTgt spid="49665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0" fill="hold">
                            <p:stCondLst>
                              <p:cond delay="8500"/>
                            </p:stCondLst>
                            <p:childTnLst>
                              <p:par>
                                <p:cTn id="71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3" dur="10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4" dur="10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5" dur="10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76" dur="1000" fill="hold"/>
                                        <p:tgtEl>
                                          <p:spTgt spid="49666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77" fill="hold">
                            <p:stCondLst>
                              <p:cond delay="9500"/>
                            </p:stCondLst>
                            <p:childTnLst>
                              <p:par>
                                <p:cTn id="78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0" dur="1000" fill="hold"/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1" dur="1000" fill="hold"/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2" dur="1000" fill="hold"/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3" dur="1000" fill="hold"/>
                                        <p:tgtEl>
                                          <p:spTgt spid="49665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4" fill="hold">
                            <p:stCondLst>
                              <p:cond delay="10500"/>
                            </p:stCondLst>
                            <p:childTnLst>
                              <p:par>
                                <p:cTn id="85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7" dur="1000" fill="hold"/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8" dur="1000" fill="hold"/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9" dur="1000" fill="hold"/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1000" fill="hold"/>
                                        <p:tgtEl>
                                          <p:spTgt spid="49666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1" fill="hold">
                            <p:stCondLst>
                              <p:cond delay="11500"/>
                            </p:stCondLst>
                            <p:childTnLst>
                              <p:par>
                                <p:cTn id="92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4" dur="10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5" dur="10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10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7" dur="1000" fill="hold"/>
                                        <p:tgtEl>
                                          <p:spTgt spid="49665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98" fill="hold">
                            <p:stCondLst>
                              <p:cond delay="12500"/>
                            </p:stCondLst>
                            <p:childTnLst>
                              <p:par>
                                <p:cTn id="99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10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10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3" dur="10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4" dur="1000" fill="hold"/>
                                        <p:tgtEl>
                                          <p:spTgt spid="49665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5" fill="hold">
                            <p:stCondLst>
                              <p:cond delay="13500"/>
                            </p:stCondLst>
                            <p:childTnLst>
                              <p:par>
                                <p:cTn id="106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8" dur="1000" fill="hold"/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9" dur="1000" fill="hold"/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0" dur="1000" fill="hold"/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1" dur="1000" fill="hold"/>
                                        <p:tgtEl>
                                          <p:spTgt spid="49665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2" fill="hold">
                            <p:stCondLst>
                              <p:cond delay="14500"/>
                            </p:stCondLst>
                            <p:childTnLst>
                              <p:par>
                                <p:cTn id="113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15" dur="10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6" dur="10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7" dur="10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18" dur="1000" fill="hold"/>
                                        <p:tgtEl>
                                          <p:spTgt spid="49665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9" fill="hold">
                            <p:stCondLst>
                              <p:cond delay="15500"/>
                            </p:stCondLst>
                            <p:childTnLst>
                              <p:par>
                                <p:cTn id="120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2" dur="10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3" dur="10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4" dur="10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25" dur="1000" fill="hold"/>
                                        <p:tgtEl>
                                          <p:spTgt spid="49665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6" fill="hold">
                            <p:stCondLst>
                              <p:cond delay="16500"/>
                            </p:stCondLst>
                            <p:childTnLst>
                              <p:par>
                                <p:cTn id="127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9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0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1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2" dur="500" fill="hold"/>
                                        <p:tgtEl>
                                          <p:spTgt spid="49664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33" fill="hold">
                            <p:stCondLst>
                              <p:cond delay="17000"/>
                            </p:stCondLst>
                            <p:childTnLst>
                              <p:par>
                                <p:cTn id="134" presetID="39" presetClass="entr" presetSubtype="0" accel="10000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500" fill="hold"/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500" fill="hold"/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8" dur="500" fill="hold"/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9" dur="500" fill="hold"/>
                                        <p:tgtEl>
                                          <p:spTgt spid="49664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96643" grpId="0"/>
      <p:bldP spid="496644" grpId="0"/>
      <p:bldP spid="496645" grpId="0" animBg="1"/>
      <p:bldP spid="496646" grpId="0" animBg="1"/>
      <p:bldP spid="496647" grpId="0" animBg="1"/>
      <p:bldP spid="496648" grpId="0"/>
      <p:bldP spid="496649" grpId="0" animBg="1"/>
      <p:bldP spid="496650" grpId="0"/>
      <p:bldP spid="496651" grpId="0"/>
      <p:bldP spid="496652" grpId="0"/>
      <p:bldP spid="496653" grpId="0"/>
      <p:bldP spid="496654" grpId="0"/>
      <p:bldP spid="496655" grpId="0"/>
      <p:bldP spid="496656" grpId="0" animBg="1"/>
      <p:bldP spid="496657" grpId="0" animBg="1"/>
      <p:bldP spid="496658" grpId="0" animBg="1"/>
      <p:bldP spid="496659" grpId="0" animBg="1"/>
      <p:bldP spid="496660" grpId="0" animBg="1"/>
      <p:bldP spid="496661" grpId="0" animBg="1"/>
      <p:bldP spid="496662" grpId="0" animBg="1"/>
      <p:bldP spid="496663" grpId="0" animBg="1"/>
    </p:bldLst>
  </p:timing>
</p:sld>
</file>

<file path=ppt/slides/slide4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0" name="Rectangle 2"/>
          <p:cNvSpPr>
            <a:spLocks noChangeArrowheads="1"/>
          </p:cNvSpPr>
          <p:nvPr/>
        </p:nvSpPr>
        <p:spPr bwMode="auto">
          <a:xfrm>
            <a:off x="755650" y="1557338"/>
            <a:ext cx="8388350" cy="1079500"/>
          </a:xfrm>
          <a:prstGeom prst="rect">
            <a:avLst/>
          </a:prstGeom>
          <a:solidFill>
            <a:schemeClr val="bg1"/>
          </a:solidFill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Arial" pitchFamily="34" charset="0"/>
            </a:endParaRPr>
          </a:p>
        </p:txBody>
      </p:sp>
      <p:sp>
        <p:nvSpPr>
          <p:cNvPr id="214019" name="Oval 3"/>
          <p:cNvSpPr>
            <a:spLocks noChangeArrowheads="1"/>
          </p:cNvSpPr>
          <p:nvPr/>
        </p:nvSpPr>
        <p:spPr bwMode="auto">
          <a:xfrm>
            <a:off x="2667000" y="130175"/>
            <a:ext cx="3886200" cy="1066800"/>
          </a:xfrm>
          <a:prstGeom prst="ellipse">
            <a:avLst/>
          </a:prstGeom>
          <a:solidFill>
            <a:srgbClr val="58E86D"/>
          </a:solidFill>
          <a:ln w="12700">
            <a:solidFill>
              <a:srgbClr val="FF00FF"/>
            </a:solidFill>
            <a:round/>
            <a:headEnd/>
            <a:tailEnd/>
          </a:ln>
        </p:spPr>
        <p:txBody>
          <a:bodyPr wrap="none" anchor="ctr">
            <a:spAutoFit/>
          </a:bodyPr>
          <a:lstStyle/>
          <a:p>
            <a:endParaRPr lang="th-TH" sz="2800">
              <a:latin typeface="Arial" pitchFamily="34" charset="0"/>
            </a:endParaRPr>
          </a:p>
        </p:txBody>
      </p:sp>
      <p:sp>
        <p:nvSpPr>
          <p:cNvPr id="214020" name="Text Box 4"/>
          <p:cNvSpPr txBox="1">
            <a:spLocks noChangeArrowheads="1"/>
          </p:cNvSpPr>
          <p:nvPr/>
        </p:nvSpPr>
        <p:spPr bwMode="auto">
          <a:xfrm>
            <a:off x="0" y="342900"/>
            <a:ext cx="9144000" cy="701675"/>
          </a:xfrm>
          <a:prstGeom prst="rect">
            <a:avLst/>
          </a:prstGeom>
          <a:noFill/>
          <a:ln w="12700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algn="ctr" eaLnBrk="0" hangingPunct="0">
              <a:spcBef>
                <a:spcPct val="50000"/>
              </a:spcBef>
            </a:pPr>
            <a:r>
              <a:rPr lang="th-TH" sz="4000" b="1">
                <a:solidFill>
                  <a:srgbClr val="4A32FA"/>
                </a:solidFill>
                <a:latin typeface="Angsana New" pitchFamily="18" charset="-34"/>
              </a:rPr>
              <a:t>ใช้กระบวนการมีส่วนร่วม</a:t>
            </a:r>
            <a:endParaRPr lang="th-TH" sz="2800" b="1">
              <a:latin typeface="Angsana New" pitchFamily="18" charset="-34"/>
            </a:endParaRPr>
          </a:p>
        </p:txBody>
      </p:sp>
      <p:sp>
        <p:nvSpPr>
          <p:cNvPr id="1045" name="Rectangle 6"/>
          <p:cNvSpPr>
            <a:spLocks noChangeArrowheads="1"/>
          </p:cNvSpPr>
          <p:nvPr/>
        </p:nvSpPr>
        <p:spPr bwMode="auto">
          <a:xfrm>
            <a:off x="762000" y="3962400"/>
            <a:ext cx="1600200" cy="762000"/>
          </a:xfrm>
          <a:prstGeom prst="rect">
            <a:avLst/>
          </a:prstGeom>
          <a:solidFill>
            <a:srgbClr val="CC0099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th-TH" sz="4000" b="1">
                <a:solidFill>
                  <a:srgbClr val="000066"/>
                </a:solidFill>
                <a:latin typeface="Angsana New" pitchFamily="18" charset="-34"/>
              </a:rPr>
              <a:t>ร่วมคิด</a:t>
            </a:r>
            <a:endParaRPr lang="th-TH" sz="4400">
              <a:solidFill>
                <a:srgbClr val="000066"/>
              </a:solidFill>
              <a:latin typeface="Angsana New" pitchFamily="18" charset="-34"/>
            </a:endParaRPr>
          </a:p>
        </p:txBody>
      </p:sp>
      <p:sp>
        <p:nvSpPr>
          <p:cNvPr id="1044" name="Rectangle 9"/>
          <p:cNvSpPr>
            <a:spLocks noChangeArrowheads="1"/>
          </p:cNvSpPr>
          <p:nvPr/>
        </p:nvSpPr>
        <p:spPr bwMode="auto">
          <a:xfrm>
            <a:off x="5148263" y="1692275"/>
            <a:ext cx="2514600" cy="762000"/>
          </a:xfrm>
          <a:prstGeom prst="rect">
            <a:avLst/>
          </a:prstGeom>
          <a:solidFill>
            <a:srgbClr val="CC66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th-TH" sz="4000" b="1">
                <a:solidFill>
                  <a:srgbClr val="0000FF"/>
                </a:solidFill>
                <a:latin typeface="Angsana New" pitchFamily="18" charset="-34"/>
              </a:rPr>
              <a:t>ร่วมพัฒนา</a:t>
            </a:r>
            <a:endParaRPr lang="th-TH" sz="4400">
              <a:latin typeface="Angsana New" pitchFamily="18" charset="-34"/>
            </a:endParaRPr>
          </a:p>
        </p:txBody>
      </p:sp>
      <p:sp>
        <p:nvSpPr>
          <p:cNvPr id="1043" name="Rectangle 12"/>
          <p:cNvSpPr>
            <a:spLocks noChangeArrowheads="1"/>
          </p:cNvSpPr>
          <p:nvPr/>
        </p:nvSpPr>
        <p:spPr bwMode="auto">
          <a:xfrm>
            <a:off x="2057400" y="3200400"/>
            <a:ext cx="1600200" cy="762000"/>
          </a:xfrm>
          <a:prstGeom prst="rect">
            <a:avLst/>
          </a:prstGeom>
          <a:solidFill>
            <a:srgbClr val="FF00FF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th-TH" sz="4000" b="1">
                <a:solidFill>
                  <a:srgbClr val="000066"/>
                </a:solidFill>
                <a:latin typeface="Angsana New" pitchFamily="18" charset="-34"/>
              </a:rPr>
              <a:t>ร่วมทำ</a:t>
            </a:r>
            <a:endParaRPr lang="th-TH" sz="4400">
              <a:solidFill>
                <a:srgbClr val="000066"/>
              </a:solidFill>
              <a:latin typeface="Angsana New" pitchFamily="18" charset="-34"/>
            </a:endParaRPr>
          </a:p>
        </p:txBody>
      </p:sp>
      <p:sp>
        <p:nvSpPr>
          <p:cNvPr id="1042" name="Rectangle 15"/>
          <p:cNvSpPr>
            <a:spLocks noChangeArrowheads="1"/>
          </p:cNvSpPr>
          <p:nvPr/>
        </p:nvSpPr>
        <p:spPr bwMode="auto">
          <a:xfrm>
            <a:off x="3276600" y="2438400"/>
            <a:ext cx="2286000" cy="762000"/>
          </a:xfrm>
          <a:prstGeom prst="rect">
            <a:avLst/>
          </a:prstGeom>
          <a:solidFill>
            <a:srgbClr val="FF66CC"/>
          </a:solidFill>
          <a:ln w="12700">
            <a:solidFill>
              <a:schemeClr val="tx1"/>
            </a:solidFill>
            <a:miter lim="800000"/>
            <a:headEnd type="none" w="sm" len="sm"/>
            <a:tailEnd type="none" w="sm" len="sm"/>
          </a:ln>
        </p:spPr>
        <p:txBody>
          <a:bodyPr wrap="none" anchor="ctr"/>
          <a:lstStyle/>
          <a:p>
            <a:pPr algn="ctr" eaLnBrk="0" hangingPunct="0"/>
            <a:r>
              <a:rPr lang="th-TH" sz="4000" b="1">
                <a:solidFill>
                  <a:srgbClr val="000066"/>
                </a:solidFill>
                <a:latin typeface="Angsana New" pitchFamily="18" charset="-34"/>
              </a:rPr>
              <a:t>ร่วมแก้ปัญหา</a:t>
            </a:r>
            <a:endParaRPr lang="th-TH" sz="4400">
              <a:solidFill>
                <a:srgbClr val="000066"/>
              </a:solidFill>
              <a:latin typeface="Angsana New" pitchFamily="18" charset="-34"/>
            </a:endParaRPr>
          </a:p>
        </p:txBody>
      </p:sp>
      <p:grpSp>
        <p:nvGrpSpPr>
          <p:cNvPr id="6" name="Group 17"/>
          <p:cNvGrpSpPr>
            <a:grpSpLocks/>
          </p:cNvGrpSpPr>
          <p:nvPr/>
        </p:nvGrpSpPr>
        <p:grpSpPr bwMode="auto">
          <a:xfrm>
            <a:off x="3962400" y="3900488"/>
            <a:ext cx="4433888" cy="2043112"/>
            <a:chOff x="2496" y="2457"/>
            <a:chExt cx="2793" cy="1287"/>
          </a:xfrm>
        </p:grpSpPr>
        <p:sp>
          <p:nvSpPr>
            <p:cNvPr id="1038" name="Text Box 18"/>
            <p:cNvSpPr txBox="1">
              <a:spLocks noChangeArrowheads="1"/>
            </p:cNvSpPr>
            <p:nvPr/>
          </p:nvSpPr>
          <p:spPr bwMode="auto">
            <a:xfrm>
              <a:off x="2496" y="3264"/>
              <a:ext cx="1248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>
              <a:spAutoFit/>
            </a:bodyPr>
            <a:lstStyle/>
            <a:p>
              <a:pPr algn="ctr" eaLnBrk="0" hangingPunct="0"/>
              <a:r>
                <a:rPr lang="th-TH" sz="4400" b="1">
                  <a:solidFill>
                    <a:srgbClr val="0000FF"/>
                  </a:solidFill>
                  <a:latin typeface="Angsana New" pitchFamily="18" charset="-34"/>
                </a:rPr>
                <a:t>ฝันให้ไกล</a:t>
              </a:r>
              <a:endParaRPr lang="th-TH" sz="4400">
                <a:solidFill>
                  <a:srgbClr val="0000FF"/>
                </a:solidFill>
                <a:latin typeface="Angsana New" pitchFamily="18" charset="-34"/>
              </a:endParaRPr>
            </a:p>
          </p:txBody>
        </p:sp>
        <p:sp>
          <p:nvSpPr>
            <p:cNvPr id="1039" name="Text Box 19"/>
            <p:cNvSpPr txBox="1">
              <a:spLocks noChangeArrowheads="1"/>
            </p:cNvSpPr>
            <p:nvPr/>
          </p:nvSpPr>
          <p:spPr bwMode="auto">
            <a:xfrm>
              <a:off x="4416" y="3264"/>
              <a:ext cx="873" cy="480"/>
            </a:xfrm>
            <a:prstGeom prst="rect">
              <a:avLst/>
            </a:prstGeom>
            <a:noFill/>
            <a:ln w="12700">
              <a:noFill/>
              <a:miter lim="800000"/>
              <a:headEnd type="none" w="sm" len="sm"/>
              <a:tailEnd type="none" w="sm" len="sm"/>
            </a:ln>
          </p:spPr>
          <p:txBody>
            <a:bodyPr wrap="none">
              <a:spAutoFit/>
            </a:bodyPr>
            <a:lstStyle/>
            <a:p>
              <a:pPr algn="ctr" eaLnBrk="0" hangingPunct="0"/>
              <a:r>
                <a:rPr lang="th-TH" sz="4400" b="1">
                  <a:solidFill>
                    <a:srgbClr val="0000FF"/>
                  </a:solidFill>
                  <a:latin typeface="Angsana New" pitchFamily="18" charset="-34"/>
                </a:rPr>
                <a:t>ไปให้ถึง</a:t>
              </a:r>
              <a:endParaRPr lang="th-TH" sz="2800">
                <a:solidFill>
                  <a:srgbClr val="0000FF"/>
                </a:solidFill>
                <a:latin typeface="Angsana New" pitchFamily="18" charset="-34"/>
              </a:endParaRPr>
            </a:p>
          </p:txBody>
        </p:sp>
        <p:sp>
          <p:nvSpPr>
            <p:cNvPr id="1040" name="AutoShape 20"/>
            <p:cNvSpPr>
              <a:spLocks noChangeArrowheads="1"/>
            </p:cNvSpPr>
            <p:nvPr/>
          </p:nvSpPr>
          <p:spPr bwMode="auto">
            <a:xfrm>
              <a:off x="3840" y="3408"/>
              <a:ext cx="432" cy="240"/>
            </a:xfrm>
            <a:prstGeom prst="rightArrow">
              <a:avLst>
                <a:gd name="adj1" fmla="val 50000"/>
                <a:gd name="adj2" fmla="val 45000"/>
              </a:avLst>
            </a:prstGeom>
            <a:solidFill>
              <a:srgbClr val="FFFF00"/>
            </a:solidFill>
            <a:ln w="12700">
              <a:solidFill>
                <a:srgbClr val="FF66CC"/>
              </a:solidFill>
              <a:miter lim="800000"/>
              <a:headEnd type="none" w="sm" len="sm"/>
              <a:tailEnd type="none" w="sm" len="sm"/>
            </a:ln>
          </p:spPr>
          <p:txBody>
            <a:bodyPr wrap="none" anchor="ctr"/>
            <a:lstStyle/>
            <a:p>
              <a:endParaRPr lang="th-TH" sz="2800">
                <a:latin typeface="Arial" pitchFamily="34" charset="0"/>
              </a:endParaRPr>
            </a:p>
          </p:txBody>
        </p:sp>
        <p:sp>
          <p:nvSpPr>
            <p:cNvPr id="1041" name="AutoShape 21"/>
            <p:cNvSpPr>
              <a:spLocks noChangeArrowheads="1"/>
            </p:cNvSpPr>
            <p:nvPr/>
          </p:nvSpPr>
          <p:spPr bwMode="auto">
            <a:xfrm>
              <a:off x="2640" y="2457"/>
              <a:ext cx="2400" cy="656"/>
            </a:xfrm>
            <a:prstGeom prst="cloudCallout">
              <a:avLst>
                <a:gd name="adj1" fmla="val -15625"/>
                <a:gd name="adj2" fmla="val 28810"/>
              </a:avLst>
            </a:prstGeom>
            <a:solidFill>
              <a:srgbClr val="58E86D"/>
            </a:solidFill>
            <a:ln w="12700">
              <a:solidFill>
                <a:srgbClr val="FF00FF"/>
              </a:solidFill>
              <a:round/>
              <a:headEnd/>
              <a:tailEnd/>
            </a:ln>
          </p:spPr>
          <p:txBody>
            <a:bodyPr anchor="ctr">
              <a:spAutoFit/>
            </a:bodyPr>
            <a:lstStyle/>
            <a:p>
              <a:pPr algn="ctr" eaLnBrk="0" hangingPunct="0">
                <a:spcBef>
                  <a:spcPct val="50000"/>
                </a:spcBef>
              </a:pPr>
              <a:r>
                <a:rPr lang="th-TH" sz="4000" b="1">
                  <a:solidFill>
                    <a:srgbClr val="000066"/>
                  </a:solidFill>
                  <a:latin typeface="Angsana New" pitchFamily="18" charset="-34"/>
                </a:rPr>
                <a:t>ต้องคิด  ต้องฝัน</a:t>
              </a:r>
              <a:endParaRPr lang="th-TH" sz="2800" b="1">
                <a:solidFill>
                  <a:srgbClr val="000066"/>
                </a:solidFill>
                <a:latin typeface="Angsana New" pitchFamily="18" charset="-34"/>
              </a:endParaRPr>
            </a:p>
          </p:txBody>
        </p:sp>
      </p:grpSp>
    </p:spTree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214019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2140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1000" fill="hold"/>
                                        <p:tgtEl>
                                          <p:spTgt spid="214020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1000"/>
                                        <p:tgtEl>
                                          <p:spTgt spid="21402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21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14019" grpId="0" animBg="1"/>
      <p:bldP spid="214020" grpId="0"/>
    </p:bldLst>
  </p:timing>
</p:sld>
</file>

<file path=ppt/slides/slide4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0178" name="Rectangle 2"/>
          <p:cNvSpPr>
            <a:spLocks noChangeArrowheads="1"/>
          </p:cNvSpPr>
          <p:nvPr/>
        </p:nvSpPr>
        <p:spPr bwMode="auto">
          <a:xfrm>
            <a:off x="0" y="0"/>
            <a:ext cx="9144000" cy="6858000"/>
          </a:xfrm>
          <a:prstGeom prst="rect">
            <a:avLst/>
          </a:prstGeom>
          <a:solidFill>
            <a:schemeClr val="tx1"/>
          </a:solidFill>
          <a:ln w="9525">
            <a:solidFill>
              <a:schemeClr val="tx1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 sz="2800">
              <a:latin typeface="Arial" pitchFamily="34" charset="0"/>
            </a:endParaRPr>
          </a:p>
        </p:txBody>
      </p:sp>
      <p:sp>
        <p:nvSpPr>
          <p:cNvPr id="120835" name="Oval 3"/>
          <p:cNvSpPr>
            <a:spLocks noChangeArrowheads="1"/>
          </p:cNvSpPr>
          <p:nvPr/>
        </p:nvSpPr>
        <p:spPr bwMode="auto">
          <a:xfrm>
            <a:off x="1476375" y="549275"/>
            <a:ext cx="5688013" cy="5975350"/>
          </a:xfrm>
          <a:prstGeom prst="ellipse">
            <a:avLst/>
          </a:prstGeom>
          <a:solidFill>
            <a:schemeClr val="tx2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 sz="2800">
              <a:latin typeface="Arial" pitchFamily="34" charset="0"/>
            </a:endParaRPr>
          </a:p>
        </p:txBody>
      </p:sp>
      <p:sp>
        <p:nvSpPr>
          <p:cNvPr id="120836" name="Oval 4"/>
          <p:cNvSpPr>
            <a:spLocks noChangeArrowheads="1"/>
          </p:cNvSpPr>
          <p:nvPr/>
        </p:nvSpPr>
        <p:spPr bwMode="auto">
          <a:xfrm>
            <a:off x="2195513" y="1341438"/>
            <a:ext cx="4248150" cy="4535487"/>
          </a:xfrm>
          <a:prstGeom prst="ellipse">
            <a:avLst/>
          </a:prstGeom>
          <a:solidFill>
            <a:srgbClr val="3333CC"/>
          </a:solidFill>
          <a:ln w="9525">
            <a:solidFill>
              <a:srgbClr val="000000"/>
            </a:solidFill>
            <a:round/>
            <a:headEnd/>
            <a:tailEnd/>
          </a:ln>
        </p:spPr>
        <p:txBody>
          <a:bodyPr/>
          <a:lstStyle/>
          <a:p>
            <a:endParaRPr lang="th-TH" sz="2800">
              <a:latin typeface="Arial" pitchFamily="34" charset="0"/>
            </a:endParaRPr>
          </a:p>
        </p:txBody>
      </p:sp>
      <p:sp>
        <p:nvSpPr>
          <p:cNvPr id="50181" name="Line 7"/>
          <p:cNvSpPr>
            <a:spLocks noChangeShapeType="1"/>
          </p:cNvSpPr>
          <p:nvPr/>
        </p:nvSpPr>
        <p:spPr bwMode="auto">
          <a:xfrm>
            <a:off x="4427538" y="2492375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182" name="Line 13"/>
          <p:cNvSpPr>
            <a:spLocks noChangeShapeType="1"/>
          </p:cNvSpPr>
          <p:nvPr/>
        </p:nvSpPr>
        <p:spPr bwMode="auto">
          <a:xfrm flipV="1">
            <a:off x="4932363" y="3213100"/>
            <a:ext cx="503237" cy="1444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183" name="Line 14"/>
          <p:cNvSpPr>
            <a:spLocks noChangeShapeType="1"/>
          </p:cNvSpPr>
          <p:nvPr/>
        </p:nvSpPr>
        <p:spPr bwMode="auto">
          <a:xfrm>
            <a:off x="4859338" y="4005263"/>
            <a:ext cx="360362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184" name="Line 15"/>
          <p:cNvSpPr>
            <a:spLocks noChangeShapeType="1"/>
          </p:cNvSpPr>
          <p:nvPr/>
        </p:nvSpPr>
        <p:spPr bwMode="auto">
          <a:xfrm flipH="1">
            <a:off x="3851275" y="4149725"/>
            <a:ext cx="215900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49" name="WordArt 17"/>
          <p:cNvSpPr>
            <a:spLocks noChangeArrowheads="1" noChangeShapeType="1" noTextEdit="1"/>
          </p:cNvSpPr>
          <p:nvPr/>
        </p:nvSpPr>
        <p:spPr bwMode="auto">
          <a:xfrm rot="-2856244">
            <a:off x="1877219" y="1737519"/>
            <a:ext cx="1655762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h-TH" sz="28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chemeClr val="accent2"/>
                  </a:outerShdw>
                </a:effectLst>
                <a:latin typeface="Angsana New"/>
                <a:cs typeface="Angsana New"/>
              </a:rPr>
              <a:t>หลักความคุ้มค่า</a:t>
            </a:r>
          </a:p>
        </p:txBody>
      </p:sp>
      <p:sp>
        <p:nvSpPr>
          <p:cNvPr id="120850" name="WordArt 18"/>
          <p:cNvSpPr>
            <a:spLocks noChangeArrowheads="1" noChangeShapeType="1" noTextEdit="1"/>
          </p:cNvSpPr>
          <p:nvPr/>
        </p:nvSpPr>
        <p:spPr bwMode="auto">
          <a:xfrm rot="4075909">
            <a:off x="5639594" y="2420144"/>
            <a:ext cx="1595438" cy="4445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h-TH" sz="28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chemeClr val="accent2"/>
                  </a:outerShdw>
                </a:effectLst>
                <a:latin typeface="Angsana New"/>
                <a:cs typeface="Angsana New"/>
              </a:rPr>
              <a:t>หลักคุณธรรม</a:t>
            </a:r>
          </a:p>
        </p:txBody>
      </p:sp>
      <p:sp>
        <p:nvSpPr>
          <p:cNvPr id="120851" name="WordArt 19"/>
          <p:cNvSpPr>
            <a:spLocks noChangeArrowheads="1" noChangeShapeType="1" noTextEdit="1"/>
          </p:cNvSpPr>
          <p:nvPr/>
        </p:nvSpPr>
        <p:spPr bwMode="auto">
          <a:xfrm rot="-3333434">
            <a:off x="5423695" y="4596606"/>
            <a:ext cx="1725612" cy="549275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th-TH" sz="2800" kern="10" dirty="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28398" dir="3806097" algn="ctr" rotWithShape="0">
                    <a:schemeClr val="accent2"/>
                  </a:outerShdw>
                </a:effectLst>
                <a:latin typeface="AngsanaUPC"/>
                <a:cs typeface="AngsanaUPC"/>
              </a:rPr>
              <a:t>หลักความถูกต้อง</a:t>
            </a:r>
          </a:p>
        </p:txBody>
      </p:sp>
      <p:sp>
        <p:nvSpPr>
          <p:cNvPr id="120852" name="WordArt 20"/>
          <p:cNvSpPr>
            <a:spLocks noChangeArrowheads="1" noChangeShapeType="1" noTextEdit="1"/>
          </p:cNvSpPr>
          <p:nvPr/>
        </p:nvSpPr>
        <p:spPr bwMode="auto">
          <a:xfrm rot="198587">
            <a:off x="3203575" y="5727700"/>
            <a:ext cx="1935163" cy="509588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th-TH" sz="28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35921" dir="2700000" algn="ctr" rotWithShape="0">
                    <a:schemeClr val="accent2"/>
                  </a:outerShdw>
                </a:effectLst>
                <a:latin typeface="AngsanaUPC"/>
                <a:cs typeface="AngsanaUPC"/>
              </a:rPr>
              <a:t>หลักการมีส่วนร่วม</a:t>
            </a:r>
          </a:p>
        </p:txBody>
      </p:sp>
      <p:sp>
        <p:nvSpPr>
          <p:cNvPr id="120853" name="WordArt 21"/>
          <p:cNvSpPr>
            <a:spLocks noChangeArrowheads="1" noChangeShapeType="1" noTextEdit="1"/>
          </p:cNvSpPr>
          <p:nvPr/>
        </p:nvSpPr>
        <p:spPr bwMode="auto">
          <a:xfrm rot="4238121">
            <a:off x="1299368" y="3977482"/>
            <a:ext cx="2005013" cy="787400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0"/>
              </a:avLst>
            </a:prstTxWarp>
          </a:bodyPr>
          <a:lstStyle/>
          <a:p>
            <a:pPr algn="ctr"/>
            <a:r>
              <a:rPr lang="th-TH" sz="28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28398" dir="3806097" algn="ctr" rotWithShape="0">
                    <a:schemeClr val="accent2"/>
                  </a:outerShdw>
                </a:effectLst>
                <a:latin typeface="AngsanaUPC"/>
                <a:cs typeface="AngsanaUPC"/>
              </a:rPr>
              <a:t>หลักความรับผิดชอบ</a:t>
            </a:r>
          </a:p>
        </p:txBody>
      </p:sp>
      <p:sp>
        <p:nvSpPr>
          <p:cNvPr id="120854" name="WordArt 22"/>
          <p:cNvSpPr>
            <a:spLocks noChangeArrowheads="1" noChangeShapeType="1" noTextEdit="1"/>
          </p:cNvSpPr>
          <p:nvPr/>
        </p:nvSpPr>
        <p:spPr bwMode="auto">
          <a:xfrm rot="552067">
            <a:off x="3944938" y="1125538"/>
            <a:ext cx="1635125" cy="354012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h-TH" sz="2800" kern="10">
                <a:ln w="9525">
                  <a:solidFill>
                    <a:srgbClr val="00FF00"/>
                  </a:solidFill>
                  <a:round/>
                  <a:headEnd/>
                  <a:tailEnd/>
                </a:ln>
                <a:solidFill>
                  <a:srgbClr val="00FF00"/>
                </a:solidFill>
                <a:effectLst>
                  <a:outerShdw dist="45791" dir="2021404" algn="ctr" rotWithShape="0">
                    <a:schemeClr val="accent2"/>
                  </a:outerShdw>
                </a:effectLst>
                <a:latin typeface="Angsana New"/>
                <a:cs typeface="Angsana New"/>
              </a:rPr>
              <a:t>หลักนิติธรรม</a:t>
            </a:r>
          </a:p>
        </p:txBody>
      </p:sp>
      <p:sp>
        <p:nvSpPr>
          <p:cNvPr id="120855" name="Line 23"/>
          <p:cNvSpPr>
            <a:spLocks noChangeShapeType="1"/>
          </p:cNvSpPr>
          <p:nvPr/>
        </p:nvSpPr>
        <p:spPr bwMode="auto">
          <a:xfrm>
            <a:off x="3419475" y="692150"/>
            <a:ext cx="215900" cy="720725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56" name="Line 24"/>
          <p:cNvSpPr>
            <a:spLocks noChangeShapeType="1"/>
          </p:cNvSpPr>
          <p:nvPr/>
        </p:nvSpPr>
        <p:spPr bwMode="auto">
          <a:xfrm flipH="1">
            <a:off x="5651500" y="1268413"/>
            <a:ext cx="504825" cy="576262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57" name="Line 25"/>
          <p:cNvSpPr>
            <a:spLocks noChangeShapeType="1"/>
          </p:cNvSpPr>
          <p:nvPr/>
        </p:nvSpPr>
        <p:spPr bwMode="auto">
          <a:xfrm>
            <a:off x="6443663" y="3716338"/>
            <a:ext cx="720725" cy="0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58" name="Line 26"/>
          <p:cNvSpPr>
            <a:spLocks noChangeShapeType="1"/>
          </p:cNvSpPr>
          <p:nvPr/>
        </p:nvSpPr>
        <p:spPr bwMode="auto">
          <a:xfrm>
            <a:off x="5364163" y="5589588"/>
            <a:ext cx="215900" cy="576262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59" name="Line 27"/>
          <p:cNvSpPr>
            <a:spLocks noChangeShapeType="1"/>
          </p:cNvSpPr>
          <p:nvPr/>
        </p:nvSpPr>
        <p:spPr bwMode="auto">
          <a:xfrm flipH="1">
            <a:off x="2627313" y="5373688"/>
            <a:ext cx="360362" cy="576262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60" name="Line 28"/>
          <p:cNvSpPr>
            <a:spLocks noChangeShapeType="1"/>
          </p:cNvSpPr>
          <p:nvPr/>
        </p:nvSpPr>
        <p:spPr bwMode="auto">
          <a:xfrm flipH="1" flipV="1">
            <a:off x="1476375" y="3068638"/>
            <a:ext cx="790575" cy="71437"/>
          </a:xfrm>
          <a:prstGeom prst="line">
            <a:avLst/>
          </a:prstGeom>
          <a:noFill/>
          <a:ln w="12700">
            <a:solidFill>
              <a:srgbClr val="000099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61" name="WordArt 29"/>
          <p:cNvSpPr>
            <a:spLocks noChangeArrowheads="1" noChangeShapeType="1" noTextEdit="1"/>
          </p:cNvSpPr>
          <p:nvPr/>
        </p:nvSpPr>
        <p:spPr bwMode="auto">
          <a:xfrm>
            <a:off x="3917950" y="1773238"/>
            <a:ext cx="1230313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ร่วมคิด</a:t>
            </a:r>
          </a:p>
        </p:txBody>
      </p:sp>
      <p:sp>
        <p:nvSpPr>
          <p:cNvPr id="120862" name="WordArt 30"/>
          <p:cNvSpPr>
            <a:spLocks noChangeArrowheads="1" noChangeShapeType="1" noTextEdit="1"/>
          </p:cNvSpPr>
          <p:nvPr/>
        </p:nvSpPr>
        <p:spPr bwMode="auto">
          <a:xfrm rot="5400000">
            <a:off x="5180807" y="3251994"/>
            <a:ext cx="1230312" cy="431800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800004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ร่วมทำ</a:t>
            </a:r>
          </a:p>
        </p:txBody>
      </p:sp>
      <p:sp>
        <p:nvSpPr>
          <p:cNvPr id="120863" name="WordArt 31"/>
          <p:cNvSpPr>
            <a:spLocks noChangeArrowheads="1" noChangeShapeType="1" noTextEdit="1"/>
          </p:cNvSpPr>
          <p:nvPr/>
        </p:nvSpPr>
        <p:spPr bwMode="auto">
          <a:xfrm rot="-157224">
            <a:off x="3335338" y="4724400"/>
            <a:ext cx="1743075" cy="792163"/>
          </a:xfrm>
          <a:prstGeom prst="rect">
            <a:avLst/>
          </a:prstGeom>
        </p:spPr>
        <p:txBody>
          <a:bodyPr spcFirstLastPara="1" wrap="none" fromWordArt="1">
            <a:prstTxWarp prst="textArchDown">
              <a:avLst>
                <a:gd name="adj" fmla="val 402900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ร่วมแก้ปัญหา</a:t>
            </a:r>
          </a:p>
        </p:txBody>
      </p:sp>
      <p:sp>
        <p:nvSpPr>
          <p:cNvPr id="120864" name="WordArt 32"/>
          <p:cNvSpPr>
            <a:spLocks noChangeArrowheads="1" noChangeShapeType="1" noTextEdit="1"/>
          </p:cNvSpPr>
          <p:nvPr/>
        </p:nvSpPr>
        <p:spPr bwMode="auto">
          <a:xfrm rot="-5008784">
            <a:off x="1978819" y="3069431"/>
            <a:ext cx="1800225" cy="360363"/>
          </a:xfrm>
          <a:prstGeom prst="rect">
            <a:avLst/>
          </a:prstGeom>
        </p:spPr>
        <p:txBody>
          <a:bodyPr spcFirstLastPara="1" wrap="none" fromWordArt="1">
            <a:prstTxWarp prst="textArchUp">
              <a:avLst>
                <a:gd name="adj" fmla="val 10712116"/>
              </a:avLst>
            </a:prstTxWarp>
          </a:bodyPr>
          <a:lstStyle/>
          <a:p>
            <a:pPr algn="ctr"/>
            <a:r>
              <a:rPr lang="th-TH" sz="3600" b="1" kern="10">
                <a:ln w="9525">
                  <a:noFill/>
                  <a:round/>
                  <a:headEnd/>
                  <a:tailEnd/>
                </a:ln>
                <a:gradFill rotWithShape="1">
                  <a:gsLst>
                    <a:gs pos="0">
                      <a:srgbClr val="FFFF00"/>
                    </a:gs>
                    <a:gs pos="100000">
                      <a:srgbClr val="FF9933"/>
                    </a:gs>
                  </a:gsLst>
                  <a:path path="rect">
                    <a:fillToRect l="50000" t="50000" r="50000" b="50000"/>
                  </a:path>
                </a:gradFill>
                <a:effectLst>
                  <a:outerShdw dist="35921" dir="2700000" algn="ctr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ร่วมพัฒนา</a:t>
            </a:r>
          </a:p>
        </p:txBody>
      </p:sp>
      <p:sp>
        <p:nvSpPr>
          <p:cNvPr id="120865" name="Line 33"/>
          <p:cNvSpPr>
            <a:spLocks noChangeShapeType="1"/>
          </p:cNvSpPr>
          <p:nvPr/>
        </p:nvSpPr>
        <p:spPr bwMode="auto">
          <a:xfrm flipH="1">
            <a:off x="5365750" y="2133600"/>
            <a:ext cx="574675" cy="503238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66" name="Line 34"/>
          <p:cNvSpPr>
            <a:spLocks noChangeShapeType="1"/>
          </p:cNvSpPr>
          <p:nvPr/>
        </p:nvSpPr>
        <p:spPr bwMode="auto">
          <a:xfrm>
            <a:off x="5435600" y="4438650"/>
            <a:ext cx="649288" cy="430213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67" name="Line 35"/>
          <p:cNvSpPr>
            <a:spLocks noChangeShapeType="1"/>
          </p:cNvSpPr>
          <p:nvPr/>
        </p:nvSpPr>
        <p:spPr bwMode="auto">
          <a:xfrm flipH="1">
            <a:off x="2555875" y="4365625"/>
            <a:ext cx="649288" cy="431800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37" name="Oval 5"/>
          <p:cNvSpPr>
            <a:spLocks noChangeArrowheads="1"/>
          </p:cNvSpPr>
          <p:nvPr/>
        </p:nvSpPr>
        <p:spPr bwMode="auto">
          <a:xfrm>
            <a:off x="2843213" y="1989138"/>
            <a:ext cx="3097212" cy="3168650"/>
          </a:xfrm>
          <a:prstGeom prst="ellipse">
            <a:avLst/>
          </a:prstGeom>
          <a:solidFill>
            <a:srgbClr val="FF0066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800">
              <a:latin typeface="Arial" pitchFamily="34" charset="0"/>
            </a:endParaRPr>
          </a:p>
        </p:txBody>
      </p:sp>
      <p:sp>
        <p:nvSpPr>
          <p:cNvPr id="120868" name="Line 36"/>
          <p:cNvSpPr>
            <a:spLocks noChangeShapeType="1"/>
          </p:cNvSpPr>
          <p:nvPr/>
        </p:nvSpPr>
        <p:spPr bwMode="auto">
          <a:xfrm flipH="1" flipV="1">
            <a:off x="2987675" y="1844675"/>
            <a:ext cx="503238" cy="503238"/>
          </a:xfrm>
          <a:prstGeom prst="line">
            <a:avLst/>
          </a:prstGeom>
          <a:noFill/>
          <a:ln w="12700">
            <a:solidFill>
              <a:srgbClr val="FF0066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2" name="Oval 5"/>
          <p:cNvSpPr>
            <a:spLocks noChangeArrowheads="1"/>
          </p:cNvSpPr>
          <p:nvPr/>
        </p:nvSpPr>
        <p:spPr bwMode="auto">
          <a:xfrm>
            <a:off x="3276600" y="2492375"/>
            <a:ext cx="2160588" cy="2232025"/>
          </a:xfrm>
          <a:prstGeom prst="ellipse">
            <a:avLst/>
          </a:prstGeom>
          <a:solidFill>
            <a:srgbClr val="FF6600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 sz="2800">
              <a:latin typeface="Arial" pitchFamily="34" charset="0"/>
            </a:endParaRPr>
          </a:p>
        </p:txBody>
      </p:sp>
      <p:sp>
        <p:nvSpPr>
          <p:cNvPr id="120840" name="Text Box 8"/>
          <p:cNvSpPr txBox="1">
            <a:spLocks noChangeArrowheads="1"/>
          </p:cNvSpPr>
          <p:nvPr/>
        </p:nvSpPr>
        <p:spPr bwMode="auto">
          <a:xfrm>
            <a:off x="4500563" y="2732088"/>
            <a:ext cx="792162" cy="3365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99FFCC"/>
                </a:solidFill>
                <a:latin typeface="Arial Black" pitchFamily="34" charset="0"/>
              </a:rPr>
              <a:t>เปิดสมอง</a:t>
            </a:r>
          </a:p>
        </p:txBody>
      </p:sp>
      <p:sp>
        <p:nvSpPr>
          <p:cNvPr id="120841" name="Text Box 9"/>
          <p:cNvSpPr txBox="1">
            <a:spLocks noChangeArrowheads="1"/>
          </p:cNvSpPr>
          <p:nvPr/>
        </p:nvSpPr>
        <p:spPr bwMode="auto">
          <a:xfrm>
            <a:off x="4932363" y="3243263"/>
            <a:ext cx="792162" cy="70326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99FFCC"/>
                </a:solidFill>
                <a:latin typeface="Arial Black" pitchFamily="34" charset="0"/>
              </a:rPr>
              <a:t>ลอง </a:t>
            </a:r>
          </a:p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99FFCC"/>
                </a:solidFill>
                <a:latin typeface="Arial Black" pitchFamily="34" charset="0"/>
              </a:rPr>
              <a:t> ไปดู</a:t>
            </a:r>
          </a:p>
        </p:txBody>
      </p:sp>
      <p:sp>
        <p:nvSpPr>
          <p:cNvPr id="120842" name="Text Box 10"/>
          <p:cNvSpPr txBox="1">
            <a:spLocks noChangeArrowheads="1"/>
          </p:cNvSpPr>
          <p:nvPr/>
        </p:nvSpPr>
        <p:spPr bwMode="auto">
          <a:xfrm>
            <a:off x="4068763" y="4179888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99FFCC"/>
                </a:solidFill>
                <a:latin typeface="Arial Black" pitchFamily="34" charset="0"/>
              </a:rPr>
              <a:t>เตรียมสู้วิกฤต</a:t>
            </a:r>
            <a:r>
              <a:rPr lang="th-TH" sz="1600" b="1">
                <a:latin typeface="Arial Black" pitchFamily="34" charset="0"/>
              </a:rPr>
              <a:t>  </a:t>
            </a:r>
          </a:p>
        </p:txBody>
      </p:sp>
      <p:sp>
        <p:nvSpPr>
          <p:cNvPr id="120843" name="Text Box 11"/>
          <p:cNvSpPr txBox="1">
            <a:spLocks noChangeArrowheads="1"/>
          </p:cNvSpPr>
          <p:nvPr/>
        </p:nvSpPr>
        <p:spPr bwMode="auto">
          <a:xfrm>
            <a:off x="3276600" y="3603625"/>
            <a:ext cx="792163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99FFCC"/>
                </a:solidFill>
                <a:latin typeface="Arial Black" pitchFamily="34" charset="0"/>
              </a:rPr>
              <a:t>พิชิตปัญหา</a:t>
            </a:r>
            <a:r>
              <a:rPr lang="th-TH" sz="1600" b="1">
                <a:latin typeface="Arial Black" pitchFamily="34" charset="0"/>
              </a:rPr>
              <a:t> </a:t>
            </a:r>
          </a:p>
        </p:txBody>
      </p:sp>
      <p:sp>
        <p:nvSpPr>
          <p:cNvPr id="120844" name="Text Box 12"/>
          <p:cNvSpPr txBox="1">
            <a:spLocks noChangeArrowheads="1"/>
          </p:cNvSpPr>
          <p:nvPr/>
        </p:nvSpPr>
        <p:spPr bwMode="auto">
          <a:xfrm>
            <a:off x="3563938" y="2632075"/>
            <a:ext cx="792162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99FFCC"/>
                </a:solidFill>
                <a:latin typeface="Arial Black" pitchFamily="34" charset="0"/>
              </a:rPr>
              <a:t>พัฒนาต่อเนื่อง</a:t>
            </a:r>
            <a:r>
              <a:rPr lang="th-TH" sz="1600" b="1">
                <a:latin typeface="Arial Black" pitchFamily="34" charset="0"/>
              </a:rPr>
              <a:t>  </a:t>
            </a:r>
          </a:p>
        </p:txBody>
      </p:sp>
      <p:sp>
        <p:nvSpPr>
          <p:cNvPr id="50212" name="Line 16"/>
          <p:cNvSpPr>
            <a:spLocks noChangeShapeType="1"/>
          </p:cNvSpPr>
          <p:nvPr/>
        </p:nvSpPr>
        <p:spPr bwMode="auto">
          <a:xfrm flipH="1" flipV="1">
            <a:off x="3348038" y="3284538"/>
            <a:ext cx="431800" cy="1444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213" name="Line 16"/>
          <p:cNvSpPr>
            <a:spLocks noChangeShapeType="1"/>
          </p:cNvSpPr>
          <p:nvPr/>
        </p:nvSpPr>
        <p:spPr bwMode="auto">
          <a:xfrm flipH="1" flipV="1">
            <a:off x="4716463" y="4005263"/>
            <a:ext cx="431800" cy="360362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120838" name="Oval 6"/>
          <p:cNvSpPr>
            <a:spLocks noChangeArrowheads="1"/>
          </p:cNvSpPr>
          <p:nvPr/>
        </p:nvSpPr>
        <p:spPr bwMode="auto">
          <a:xfrm>
            <a:off x="3708400" y="3068638"/>
            <a:ext cx="1225550" cy="1152525"/>
          </a:xfrm>
          <a:prstGeom prst="ellipse">
            <a:avLst/>
          </a:prstGeom>
          <a:solidFill>
            <a:srgbClr val="FFCCFF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pPr algn="ctr">
              <a:defRPr/>
            </a:pPr>
            <a:r>
              <a:rPr lang="th-TH" sz="2000" b="1">
                <a:solidFill>
                  <a:srgbClr val="FF0000"/>
                </a:solidFill>
                <a:effectLst>
                  <a:outerShdw blurRad="38100" dist="38100" dir="2700000" algn="tl">
                    <a:srgbClr val="000000"/>
                  </a:outerShdw>
                </a:effectLst>
                <a:latin typeface="Arial Black" pitchFamily="34" charset="0"/>
              </a:rPr>
              <a:t>กศน.ตำบล</a:t>
            </a:r>
          </a:p>
        </p:txBody>
      </p:sp>
      <p:sp>
        <p:nvSpPr>
          <p:cNvPr id="50215" name="Line 16"/>
          <p:cNvSpPr>
            <a:spLocks noChangeShapeType="1"/>
          </p:cNvSpPr>
          <p:nvPr/>
        </p:nvSpPr>
        <p:spPr bwMode="auto">
          <a:xfrm flipH="1" flipV="1">
            <a:off x="4356100" y="2492375"/>
            <a:ext cx="0" cy="5762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216" name="Line 16"/>
          <p:cNvSpPr>
            <a:spLocks noChangeShapeType="1"/>
          </p:cNvSpPr>
          <p:nvPr/>
        </p:nvSpPr>
        <p:spPr bwMode="auto">
          <a:xfrm flipH="1">
            <a:off x="3635375" y="4078288"/>
            <a:ext cx="288925" cy="358775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217" name="Line 16"/>
          <p:cNvSpPr>
            <a:spLocks noChangeShapeType="1"/>
          </p:cNvSpPr>
          <p:nvPr/>
        </p:nvSpPr>
        <p:spPr bwMode="auto">
          <a:xfrm flipV="1">
            <a:off x="4787900" y="2997200"/>
            <a:ext cx="504825" cy="360363"/>
          </a:xfrm>
          <a:prstGeom prst="line">
            <a:avLst/>
          </a:prstGeom>
          <a:noFill/>
          <a:ln w="12700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218" name="Line 42"/>
          <p:cNvSpPr>
            <a:spLocks noChangeShapeType="1"/>
          </p:cNvSpPr>
          <p:nvPr/>
        </p:nvSpPr>
        <p:spPr bwMode="auto">
          <a:xfrm flipV="1">
            <a:off x="4356100" y="1989138"/>
            <a:ext cx="0" cy="503237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219" name="Line 43"/>
          <p:cNvSpPr>
            <a:spLocks noChangeShapeType="1"/>
          </p:cNvSpPr>
          <p:nvPr/>
        </p:nvSpPr>
        <p:spPr bwMode="auto">
          <a:xfrm flipH="1">
            <a:off x="3563938" y="4508500"/>
            <a:ext cx="215900" cy="360363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220" name="Line 44"/>
          <p:cNvSpPr>
            <a:spLocks noChangeShapeType="1"/>
          </p:cNvSpPr>
          <p:nvPr/>
        </p:nvSpPr>
        <p:spPr bwMode="auto">
          <a:xfrm flipH="1">
            <a:off x="5292725" y="2781300"/>
            <a:ext cx="431800" cy="287338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221" name="Line 45"/>
          <p:cNvSpPr>
            <a:spLocks noChangeShapeType="1"/>
          </p:cNvSpPr>
          <p:nvPr/>
        </p:nvSpPr>
        <p:spPr bwMode="auto">
          <a:xfrm flipH="1" flipV="1">
            <a:off x="5219700" y="4221163"/>
            <a:ext cx="360363" cy="3603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50222" name="Line 46"/>
          <p:cNvSpPr>
            <a:spLocks noChangeShapeType="1"/>
          </p:cNvSpPr>
          <p:nvPr/>
        </p:nvSpPr>
        <p:spPr bwMode="auto">
          <a:xfrm flipH="1" flipV="1">
            <a:off x="2914650" y="3068638"/>
            <a:ext cx="433388" cy="144462"/>
          </a:xfrm>
          <a:prstGeom prst="line">
            <a:avLst/>
          </a:prstGeom>
          <a:noFill/>
          <a:ln w="9525">
            <a:solidFill>
              <a:schemeClr val="tx1"/>
            </a:solidFill>
            <a:round/>
            <a:headEnd/>
            <a:tailEnd/>
          </a:ln>
        </p:spPr>
        <p:txBody>
          <a:bodyPr/>
          <a:lstStyle/>
          <a:p>
            <a:endParaRPr lang="th-TH"/>
          </a:p>
        </p:txBody>
      </p:sp>
      <p:sp>
        <p:nvSpPr>
          <p:cNvPr id="7" name="Text Box 8"/>
          <p:cNvSpPr txBox="1">
            <a:spLocks noChangeArrowheads="1"/>
          </p:cNvSpPr>
          <p:nvPr/>
        </p:nvSpPr>
        <p:spPr bwMode="auto">
          <a:xfrm>
            <a:off x="4716463" y="2190750"/>
            <a:ext cx="792162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400" b="1">
                <a:solidFill>
                  <a:srgbClr val="000099"/>
                </a:solidFill>
                <a:latin typeface="Arial Black" pitchFamily="34" charset="0"/>
              </a:rPr>
              <a:t>ยึดชุมชนเป็นฐาน</a:t>
            </a:r>
          </a:p>
        </p:txBody>
      </p:sp>
      <p:sp>
        <p:nvSpPr>
          <p:cNvPr id="8" name="Text Box 8"/>
          <p:cNvSpPr txBox="1">
            <a:spLocks noChangeArrowheads="1"/>
          </p:cNvSpPr>
          <p:nvPr/>
        </p:nvSpPr>
        <p:spPr bwMode="auto">
          <a:xfrm>
            <a:off x="5364163" y="3133725"/>
            <a:ext cx="792162" cy="9429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400" b="1">
                <a:solidFill>
                  <a:srgbClr val="000099"/>
                </a:solidFill>
                <a:latin typeface="Arial Black" pitchFamily="34" charset="0"/>
              </a:rPr>
              <a:t>บุรณาการวิชาชีวิต พิชิต</a:t>
            </a:r>
            <a:br>
              <a:rPr lang="th-TH" sz="1400" b="1">
                <a:solidFill>
                  <a:srgbClr val="000099"/>
                </a:solidFill>
                <a:latin typeface="Arial Black" pitchFamily="34" charset="0"/>
              </a:rPr>
            </a:br>
            <a:r>
              <a:rPr lang="th-TH" sz="1400" b="1">
                <a:solidFill>
                  <a:srgbClr val="000099"/>
                </a:solidFill>
                <a:latin typeface="Arial Black" pitchFamily="34" charset="0"/>
              </a:rPr>
              <a:t>วิชาการ</a:t>
            </a:r>
          </a:p>
        </p:txBody>
      </p:sp>
      <p:sp>
        <p:nvSpPr>
          <p:cNvPr id="9" name="Text Box 8"/>
          <p:cNvSpPr txBox="1">
            <a:spLocks noChangeArrowheads="1"/>
          </p:cNvSpPr>
          <p:nvPr/>
        </p:nvSpPr>
        <p:spPr bwMode="auto">
          <a:xfrm>
            <a:off x="4067175" y="4652963"/>
            <a:ext cx="863600" cy="5810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600" b="1">
                <a:solidFill>
                  <a:srgbClr val="000099"/>
                </a:solidFill>
                <a:latin typeface="Arial Black" pitchFamily="34" charset="0"/>
              </a:rPr>
              <a:t>ประสานเครือข่าย</a:t>
            </a:r>
          </a:p>
        </p:txBody>
      </p:sp>
      <p:sp>
        <p:nvSpPr>
          <p:cNvPr id="10" name="Text Box 8"/>
          <p:cNvSpPr txBox="1">
            <a:spLocks noChangeArrowheads="1"/>
          </p:cNvSpPr>
          <p:nvPr/>
        </p:nvSpPr>
        <p:spPr bwMode="auto">
          <a:xfrm>
            <a:off x="2843213" y="3213100"/>
            <a:ext cx="865187" cy="11557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400" b="1">
                <a:solidFill>
                  <a:srgbClr val="000099"/>
                </a:solidFill>
                <a:latin typeface="Arial Black" pitchFamily="34" charset="0"/>
              </a:rPr>
              <a:t>คิดใหม่    ฉับไว      ใส่ใจ     ธรรมา               </a:t>
            </a:r>
            <a:br>
              <a:rPr lang="th-TH" sz="1400" b="1">
                <a:solidFill>
                  <a:srgbClr val="000099"/>
                </a:solidFill>
                <a:latin typeface="Arial Black" pitchFamily="34" charset="0"/>
              </a:rPr>
            </a:br>
            <a:r>
              <a:rPr lang="th-TH" sz="1400" b="1">
                <a:solidFill>
                  <a:srgbClr val="000099"/>
                </a:solidFill>
                <a:latin typeface="Arial Black" pitchFamily="34" charset="0"/>
              </a:rPr>
              <a:t> ภิบาล</a:t>
            </a:r>
          </a:p>
        </p:txBody>
      </p:sp>
      <p:sp>
        <p:nvSpPr>
          <p:cNvPr id="11" name="Text Box 8"/>
          <p:cNvSpPr txBox="1">
            <a:spLocks noChangeArrowheads="1"/>
          </p:cNvSpPr>
          <p:nvPr/>
        </p:nvSpPr>
        <p:spPr bwMode="auto">
          <a:xfrm>
            <a:off x="3348038" y="2205038"/>
            <a:ext cx="863600" cy="5175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1400" b="1">
                <a:solidFill>
                  <a:srgbClr val="000099"/>
                </a:solidFill>
                <a:latin typeface="Arial Black" pitchFamily="34" charset="0"/>
              </a:rPr>
              <a:t> คำตอบอยู่ที่หมู่บ้าน</a:t>
            </a:r>
          </a:p>
        </p:txBody>
      </p:sp>
      <p:sp>
        <p:nvSpPr>
          <p:cNvPr id="91188" name="Text Box 52"/>
          <p:cNvSpPr txBox="1">
            <a:spLocks noChangeArrowheads="1"/>
          </p:cNvSpPr>
          <p:nvPr/>
        </p:nvSpPr>
        <p:spPr bwMode="auto">
          <a:xfrm>
            <a:off x="179388" y="404813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FF0066"/>
                </a:solidFill>
                <a:latin typeface="Tahoma" pitchFamily="34" charset="0"/>
              </a:rPr>
              <a:t>พออยู่</a:t>
            </a:r>
          </a:p>
        </p:txBody>
      </p:sp>
      <p:sp>
        <p:nvSpPr>
          <p:cNvPr id="91189" name="Text Box 53"/>
          <p:cNvSpPr txBox="1">
            <a:spLocks noChangeArrowheads="1"/>
          </p:cNvSpPr>
          <p:nvPr/>
        </p:nvSpPr>
        <p:spPr bwMode="auto">
          <a:xfrm>
            <a:off x="179388" y="5751513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FF0066"/>
                </a:solidFill>
                <a:latin typeface="Tahoma" pitchFamily="34" charset="0"/>
              </a:rPr>
              <a:t>พอกิน</a:t>
            </a:r>
          </a:p>
        </p:txBody>
      </p:sp>
      <p:sp>
        <p:nvSpPr>
          <p:cNvPr id="91190" name="Text Box 54"/>
          <p:cNvSpPr txBox="1">
            <a:spLocks noChangeArrowheads="1"/>
          </p:cNvSpPr>
          <p:nvPr/>
        </p:nvSpPr>
        <p:spPr bwMode="auto">
          <a:xfrm>
            <a:off x="7380288" y="5751513"/>
            <a:ext cx="1655762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FF0066"/>
                </a:solidFill>
                <a:latin typeface="Tahoma" pitchFamily="34" charset="0"/>
              </a:rPr>
              <a:t>อยู่ดี กินดี</a:t>
            </a:r>
          </a:p>
        </p:txBody>
      </p:sp>
      <p:sp>
        <p:nvSpPr>
          <p:cNvPr id="91191" name="Text Box 55"/>
          <p:cNvSpPr txBox="1">
            <a:spLocks noChangeArrowheads="1"/>
          </p:cNvSpPr>
          <p:nvPr/>
        </p:nvSpPr>
        <p:spPr bwMode="auto">
          <a:xfrm>
            <a:off x="7235825" y="404813"/>
            <a:ext cx="187325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th-TH" sz="4000" b="1">
                <a:solidFill>
                  <a:srgbClr val="FF0066"/>
                </a:solidFill>
                <a:latin typeface="Tahoma" pitchFamily="34" charset="0"/>
              </a:rPr>
              <a:t>มั่งมี ศรีสุข</a:t>
            </a:r>
          </a:p>
        </p:txBody>
      </p:sp>
      <p:sp>
        <p:nvSpPr>
          <p:cNvPr id="91192" name="AutoShape 56"/>
          <p:cNvSpPr>
            <a:spLocks noChangeArrowheads="1"/>
          </p:cNvSpPr>
          <p:nvPr/>
        </p:nvSpPr>
        <p:spPr bwMode="auto">
          <a:xfrm>
            <a:off x="395288" y="1196975"/>
            <a:ext cx="504825" cy="719138"/>
          </a:xfrm>
          <a:prstGeom prst="downArrow">
            <a:avLst>
              <a:gd name="adj1" fmla="val 50000"/>
              <a:gd name="adj2" fmla="val 3561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1193" name="AutoShape 57"/>
          <p:cNvSpPr>
            <a:spLocks noChangeArrowheads="1"/>
          </p:cNvSpPr>
          <p:nvPr/>
        </p:nvSpPr>
        <p:spPr bwMode="auto">
          <a:xfrm>
            <a:off x="395288" y="5014913"/>
            <a:ext cx="504825" cy="719137"/>
          </a:xfrm>
          <a:prstGeom prst="downArrow">
            <a:avLst>
              <a:gd name="adj1" fmla="val 50000"/>
              <a:gd name="adj2" fmla="val 3561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1194" name="AutoShape 58"/>
          <p:cNvSpPr>
            <a:spLocks noChangeArrowheads="1"/>
          </p:cNvSpPr>
          <p:nvPr/>
        </p:nvSpPr>
        <p:spPr bwMode="auto">
          <a:xfrm rot="-5400000">
            <a:off x="1547019" y="5769769"/>
            <a:ext cx="504825" cy="719137"/>
          </a:xfrm>
          <a:prstGeom prst="downArrow">
            <a:avLst>
              <a:gd name="adj1" fmla="val 50000"/>
              <a:gd name="adj2" fmla="val 3561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1195" name="AutoShape 59"/>
          <p:cNvSpPr>
            <a:spLocks noChangeArrowheads="1"/>
          </p:cNvSpPr>
          <p:nvPr/>
        </p:nvSpPr>
        <p:spPr bwMode="auto">
          <a:xfrm rot="-5400000">
            <a:off x="6696869" y="5769769"/>
            <a:ext cx="504825" cy="719137"/>
          </a:xfrm>
          <a:prstGeom prst="downArrow">
            <a:avLst>
              <a:gd name="adj1" fmla="val 50000"/>
              <a:gd name="adj2" fmla="val 3561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1196" name="AutoShape 60"/>
          <p:cNvSpPr>
            <a:spLocks noChangeArrowheads="1"/>
          </p:cNvSpPr>
          <p:nvPr/>
        </p:nvSpPr>
        <p:spPr bwMode="auto">
          <a:xfrm rot="10800000">
            <a:off x="8027988" y="1198563"/>
            <a:ext cx="504825" cy="719137"/>
          </a:xfrm>
          <a:prstGeom prst="downArrow">
            <a:avLst>
              <a:gd name="adj1" fmla="val 50000"/>
              <a:gd name="adj2" fmla="val 3561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91197" name="AutoShape 61"/>
          <p:cNvSpPr>
            <a:spLocks noChangeArrowheads="1"/>
          </p:cNvSpPr>
          <p:nvPr/>
        </p:nvSpPr>
        <p:spPr bwMode="auto">
          <a:xfrm rot="10800000">
            <a:off x="8027988" y="5014913"/>
            <a:ext cx="504825" cy="719137"/>
          </a:xfrm>
          <a:prstGeom prst="downArrow">
            <a:avLst>
              <a:gd name="adj1" fmla="val 50000"/>
              <a:gd name="adj2" fmla="val 35613"/>
            </a:avLst>
          </a:prstGeom>
          <a:solidFill>
            <a:schemeClr val="accent1"/>
          </a:solidFill>
          <a:ln w="9525">
            <a:solidFill>
              <a:srgbClr val="FF0000"/>
            </a:solidFill>
            <a:miter lim="800000"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</p:spTree>
  </p:cSld>
  <p:clrMapOvr>
    <a:masterClrMapping/>
  </p:clrMapOvr>
  <p:transition>
    <p:pull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" dur="2000"/>
                                        <p:tgtEl>
                                          <p:spTgt spid="1208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" dur="1000"/>
                                        <p:tgtEl>
                                          <p:spTgt spid="1208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2" dur="1000"/>
                                        <p:tgtEl>
                                          <p:spTgt spid="1208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7" dur="1000"/>
                                        <p:tgtEl>
                                          <p:spTgt spid="12084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2" dur="1000"/>
                                        <p:tgtEl>
                                          <p:spTgt spid="1208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7" dur="1000"/>
                                        <p:tgtEl>
                                          <p:spTgt spid="1208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8" fill="hold">
                      <p:stCondLst>
                        <p:cond delay="indefinite"/>
                      </p:stCondLst>
                      <p:childTnLst>
                        <p:par>
                          <p:cTn id="39" fill="hold">
                            <p:stCondLst>
                              <p:cond delay="0"/>
                            </p:stCondLst>
                            <p:childTnLst>
                              <p:par>
                                <p:cTn id="4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42" dur="2000"/>
                                        <p:tgtEl>
                                          <p:spTgt spid="1208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7" dur="1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8" fill="hold">
                      <p:stCondLst>
                        <p:cond delay="indefinite"/>
                      </p:stCondLst>
                      <p:childTnLst>
                        <p:par>
                          <p:cTn id="49" fill="hold">
                            <p:stCondLst>
                              <p:cond delay="0"/>
                            </p:stCondLst>
                            <p:childTnLst>
                              <p:par>
                                <p:cTn id="5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2" dur="1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57" dur="1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2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67" dur="1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8" fill="hold">
                      <p:stCondLst>
                        <p:cond delay="indefinite"/>
                      </p:stCondLst>
                      <p:childTnLst>
                        <p:par>
                          <p:cTn id="69" fill="hold">
                            <p:stCondLst>
                              <p:cond delay="0"/>
                            </p:stCondLst>
                            <p:childTnLst>
                              <p:par>
                                <p:cTn id="70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2" dur="2000"/>
                                        <p:tgtEl>
                                          <p:spTgt spid="1208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5" dur="2000"/>
                                        <p:tgtEl>
                                          <p:spTgt spid="1208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78" dur="2000"/>
                                        <p:tgtEl>
                                          <p:spTgt spid="12086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7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1" dur="2000"/>
                                        <p:tgtEl>
                                          <p:spTgt spid="12086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2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84" dur="2000"/>
                                        <p:tgtEl>
                                          <p:spTgt spid="1208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5" fill="hold">
                      <p:stCondLst>
                        <p:cond delay="indefinite"/>
                      </p:stCondLst>
                      <p:childTnLst>
                        <p:par>
                          <p:cTn id="86" fill="hold">
                            <p:stCondLst>
                              <p:cond delay="0"/>
                            </p:stCondLst>
                            <p:childTnLst>
                              <p:par>
                                <p:cTn id="87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89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0" dur="500" fill="hold"/>
                                        <p:tgtEl>
                                          <p:spTgt spid="1208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1" fill="hold">
                      <p:stCondLst>
                        <p:cond delay="indefinite"/>
                      </p:stCondLst>
                      <p:childTnLst>
                        <p:par>
                          <p:cTn id="92" fill="hold">
                            <p:stCondLst>
                              <p:cond delay="0"/>
                            </p:stCondLst>
                            <p:childTnLst>
                              <p:par>
                                <p:cTn id="93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95" dur="5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6" dur="500" fill="hold"/>
                                        <p:tgtEl>
                                          <p:spTgt spid="12086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7" fill="hold">
                      <p:stCondLst>
                        <p:cond delay="indefinite"/>
                      </p:stCondLst>
                      <p:childTnLst>
                        <p:par>
                          <p:cTn id="98" fill="hold">
                            <p:stCondLst>
                              <p:cond delay="0"/>
                            </p:stCondLst>
                            <p:childTnLst>
                              <p:par>
                                <p:cTn id="99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1" dur="5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2" dur="500" fill="hold"/>
                                        <p:tgtEl>
                                          <p:spTgt spid="12086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3" fill="hold">
                      <p:stCondLst>
                        <p:cond delay="indefinite"/>
                      </p:stCondLst>
                      <p:childTnLst>
                        <p:par>
                          <p:cTn id="104" fill="hold">
                            <p:stCondLst>
                              <p:cond delay="0"/>
                            </p:stCondLst>
                            <p:childTnLst>
                              <p:par>
                                <p:cTn id="105" presetID="23" presetClass="entr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07" dur="5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08" dur="500" fill="hold"/>
                                        <p:tgtEl>
                                          <p:spTgt spid="12086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09" fill="hold">
                      <p:stCondLst>
                        <p:cond delay="indefinite"/>
                      </p:stCondLst>
                      <p:childTnLst>
                        <p:par>
                          <p:cTn id="110" fill="hold">
                            <p:stCondLst>
                              <p:cond delay="0"/>
                            </p:stCondLst>
                            <p:childTnLst>
                              <p:par>
                                <p:cTn id="111" presetID="21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3" dur="2000"/>
                                        <p:tgtEl>
                                          <p:spTgt spid="1208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4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6" dur="2000"/>
                                        <p:tgtEl>
                                          <p:spTgt spid="12085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7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19" dur="2000"/>
                                        <p:tgtEl>
                                          <p:spTgt spid="1208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0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6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2" dur="2000"/>
                                        <p:tgtEl>
                                          <p:spTgt spid="12086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3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5" dur="2000"/>
                                        <p:tgtEl>
                                          <p:spTgt spid="12085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6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28" dur="2000"/>
                                        <p:tgtEl>
                                          <p:spTgt spid="12085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29" presetID="21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heel(4)">
                                      <p:cBhvr>
                                        <p:cTn id="131" dur="2000"/>
                                        <p:tgtEl>
                                          <p:spTgt spid="1208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2" fill="hold">
                      <p:stCondLst>
                        <p:cond delay="indefinite"/>
                      </p:stCondLst>
                      <p:childTnLst>
                        <p:par>
                          <p:cTn id="133" fill="hold">
                            <p:stCondLst>
                              <p:cond delay="0"/>
                            </p:stCondLst>
                            <p:childTnLst>
                              <p:par>
                                <p:cTn id="13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6" dur="10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7" dur="1000" fill="hold"/>
                                        <p:tgtEl>
                                          <p:spTgt spid="1208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8" fill="hold">
                      <p:stCondLst>
                        <p:cond delay="indefinite"/>
                      </p:stCondLst>
                      <p:childTnLst>
                        <p:par>
                          <p:cTn id="139" fill="hold">
                            <p:stCondLst>
                              <p:cond delay="0"/>
                            </p:stCondLst>
                            <p:childTnLst>
                              <p:par>
                                <p:cTn id="140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2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3" dur="1000" fill="hold"/>
                                        <p:tgtEl>
                                          <p:spTgt spid="120850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44" fill="hold">
                      <p:stCondLst>
                        <p:cond delay="indefinite"/>
                      </p:stCondLst>
                      <p:childTnLst>
                        <p:par>
                          <p:cTn id="145" fill="hold">
                            <p:stCondLst>
                              <p:cond delay="0"/>
                            </p:stCondLst>
                            <p:childTnLst>
                              <p:par>
                                <p:cTn id="146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48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9" dur="1000" fill="hold"/>
                                        <p:tgtEl>
                                          <p:spTgt spid="12085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0" fill="hold">
                      <p:stCondLst>
                        <p:cond delay="indefinite"/>
                      </p:stCondLst>
                      <p:childTnLst>
                        <p:par>
                          <p:cTn id="151" fill="hold">
                            <p:stCondLst>
                              <p:cond delay="0"/>
                            </p:stCondLst>
                            <p:childTnLst>
                              <p:par>
                                <p:cTn id="152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54" dur="1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5" dur="1000" fill="hold"/>
                                        <p:tgtEl>
                                          <p:spTgt spid="12085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6" fill="hold">
                      <p:stCondLst>
                        <p:cond delay="indefinite"/>
                      </p:stCondLst>
                      <p:childTnLst>
                        <p:par>
                          <p:cTn id="157" fill="hold">
                            <p:stCondLst>
                              <p:cond delay="0"/>
                            </p:stCondLst>
                            <p:childTnLst>
                              <p:par>
                                <p:cTn id="158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0" dur="1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1" dur="1000" fill="hold"/>
                                        <p:tgtEl>
                                          <p:spTgt spid="12085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2" fill="hold">
                      <p:stCondLst>
                        <p:cond delay="indefinite"/>
                      </p:stCondLst>
                      <p:childTnLst>
                        <p:par>
                          <p:cTn id="163" fill="hold">
                            <p:stCondLst>
                              <p:cond delay="0"/>
                            </p:stCondLst>
                            <p:childTnLst>
                              <p:par>
                                <p:cTn id="164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66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7" dur="1000" fill="hold"/>
                                        <p:tgtEl>
                                          <p:spTgt spid="1208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8" fill="hold">
                      <p:stCondLst>
                        <p:cond delay="indefinite"/>
                      </p:stCondLst>
                      <p:childTnLst>
                        <p:par>
                          <p:cTn id="169" fill="hold">
                            <p:stCondLst>
                              <p:cond delay="0"/>
                            </p:stCondLst>
                            <p:childTnLst>
                              <p:par>
                                <p:cTn id="17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2" dur="500"/>
                                        <p:tgtEl>
                                          <p:spTgt spid="9118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3" fill="hold">
                      <p:stCondLst>
                        <p:cond delay="indefinite"/>
                      </p:stCondLst>
                      <p:childTnLst>
                        <p:par>
                          <p:cTn id="174" fill="hold">
                            <p:stCondLst>
                              <p:cond delay="0"/>
                            </p:stCondLst>
                            <p:childTnLst>
                              <p:par>
                                <p:cTn id="17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77" dur="500"/>
                                        <p:tgtEl>
                                          <p:spTgt spid="911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8" fill="hold">
                      <p:stCondLst>
                        <p:cond delay="indefinite"/>
                      </p:stCondLst>
                      <p:childTnLst>
                        <p:par>
                          <p:cTn id="179" fill="hold">
                            <p:stCondLst>
                              <p:cond delay="0"/>
                            </p:stCondLst>
                            <p:childTnLst>
                              <p:par>
                                <p:cTn id="18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82" dur="500"/>
                                        <p:tgtEl>
                                          <p:spTgt spid="911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3" fill="hold">
                      <p:stCondLst>
                        <p:cond delay="indefinite"/>
                      </p:stCondLst>
                      <p:childTnLst>
                        <p:par>
                          <p:cTn id="184" fill="hold">
                            <p:stCondLst>
                              <p:cond delay="0"/>
                            </p:stCondLst>
                            <p:childTnLst>
                              <p:par>
                                <p:cTn id="18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8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7" dur="500"/>
                                        <p:tgtEl>
                                          <p:spTgt spid="9118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8" fill="hold">
                      <p:stCondLst>
                        <p:cond delay="indefinite"/>
                      </p:stCondLst>
                      <p:childTnLst>
                        <p:par>
                          <p:cTn id="189" fill="hold">
                            <p:stCondLst>
                              <p:cond delay="0"/>
                            </p:stCondLst>
                            <p:childTnLst>
                              <p:par>
                                <p:cTn id="19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2" dur="500"/>
                                        <p:tgtEl>
                                          <p:spTgt spid="9119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3" fill="hold">
                      <p:stCondLst>
                        <p:cond delay="indefinite"/>
                      </p:stCondLst>
                      <p:childTnLst>
                        <p:par>
                          <p:cTn id="194" fill="hold">
                            <p:stCondLst>
                              <p:cond delay="0"/>
                            </p:stCondLst>
                            <p:childTnLst>
                              <p:par>
                                <p:cTn id="19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7" dur="500"/>
                                        <p:tgtEl>
                                          <p:spTgt spid="9119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8" fill="hold">
                      <p:stCondLst>
                        <p:cond delay="indefinite"/>
                      </p:stCondLst>
                      <p:childTnLst>
                        <p:par>
                          <p:cTn id="199" fill="hold">
                            <p:stCondLst>
                              <p:cond delay="0"/>
                            </p:stCondLst>
                            <p:childTnLst>
                              <p:par>
                                <p:cTn id="20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2" dur="500"/>
                                        <p:tgtEl>
                                          <p:spTgt spid="9119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3" fill="hold">
                      <p:stCondLst>
                        <p:cond delay="indefinite"/>
                      </p:stCondLst>
                      <p:childTnLst>
                        <p:par>
                          <p:cTn id="204" fill="hold">
                            <p:stCondLst>
                              <p:cond delay="0"/>
                            </p:stCondLst>
                            <p:childTnLst>
                              <p:par>
                                <p:cTn id="20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07" dur="500"/>
                                        <p:tgtEl>
                                          <p:spTgt spid="9119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8" fill="hold">
                      <p:stCondLst>
                        <p:cond delay="indefinite"/>
                      </p:stCondLst>
                      <p:childTnLst>
                        <p:par>
                          <p:cTn id="209" fill="hold">
                            <p:stCondLst>
                              <p:cond delay="0"/>
                            </p:stCondLst>
                            <p:childTnLst>
                              <p:par>
                                <p:cTn id="2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212" dur="500"/>
                                        <p:tgtEl>
                                          <p:spTgt spid="9119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3" fill="hold">
                      <p:stCondLst>
                        <p:cond delay="indefinite"/>
                      </p:stCondLst>
                      <p:childTnLst>
                        <p:par>
                          <p:cTn id="214" fill="hold">
                            <p:stCondLst>
                              <p:cond delay="0"/>
                            </p:stCondLst>
                            <p:childTnLst>
                              <p:par>
                                <p:cTn id="2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1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7" dur="500"/>
                                        <p:tgtEl>
                                          <p:spTgt spid="911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0835" grpId="0" animBg="1"/>
      <p:bldP spid="120836" grpId="0" animBg="1"/>
      <p:bldP spid="120849" grpId="0" animBg="1"/>
      <p:bldP spid="120850" grpId="0" animBg="1"/>
      <p:bldP spid="120851" grpId="0" animBg="1"/>
      <p:bldP spid="120852" grpId="0" animBg="1"/>
      <p:bldP spid="120853" grpId="0" animBg="1"/>
      <p:bldP spid="120854" grpId="0" animBg="1"/>
      <p:bldP spid="120855" grpId="0" animBg="1"/>
      <p:bldP spid="120856" grpId="0" animBg="1"/>
      <p:bldP spid="120857" grpId="0" animBg="1"/>
      <p:bldP spid="120858" grpId="0" animBg="1"/>
      <p:bldP spid="120859" grpId="0" animBg="1"/>
      <p:bldP spid="120860" grpId="0" animBg="1"/>
      <p:bldP spid="120861" grpId="0" animBg="1"/>
      <p:bldP spid="120862" grpId="0" animBg="1"/>
      <p:bldP spid="120863" grpId="0" animBg="1"/>
      <p:bldP spid="120864" grpId="0" animBg="1"/>
      <p:bldP spid="120865" grpId="0" animBg="1"/>
      <p:bldP spid="120866" grpId="0" animBg="1"/>
      <p:bldP spid="120867" grpId="0" animBg="1"/>
      <p:bldP spid="120837" grpId="0" animBg="1"/>
      <p:bldP spid="120868" grpId="0" animBg="1"/>
      <p:bldP spid="2" grpId="0" animBg="1"/>
      <p:bldP spid="120840" grpId="0"/>
      <p:bldP spid="120841" grpId="0"/>
      <p:bldP spid="120842" grpId="0"/>
      <p:bldP spid="120843" grpId="0"/>
      <p:bldP spid="120844" grpId="0"/>
      <p:bldP spid="120838" grpId="0" animBg="1"/>
      <p:bldP spid="7" grpId="0"/>
      <p:bldP spid="8" grpId="0"/>
      <p:bldP spid="9" grpId="0"/>
      <p:bldP spid="10" grpId="0"/>
      <p:bldP spid="11" grpId="0"/>
      <p:bldP spid="91188" grpId="0"/>
      <p:bldP spid="91189" grpId="0"/>
      <p:bldP spid="91190" grpId="0"/>
      <p:bldP spid="91191" grpId="0"/>
      <p:bldP spid="91192" grpId="0" animBg="1"/>
      <p:bldP spid="91193" grpId="0" animBg="1"/>
      <p:bldP spid="91194" grpId="0" animBg="1"/>
      <p:bldP spid="91195" grpId="0" animBg="1"/>
      <p:bldP spid="91196" grpId="0" animBg="1"/>
      <p:bldP spid="91197" grpId="0" animBg="1"/>
    </p:bldLst>
  </p:timing>
</p:sld>
</file>

<file path=ppt/slides/slide4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02" name="Rectangle 2"/>
          <p:cNvSpPr>
            <a:spLocks noGrp="1" noChangeArrowheads="1"/>
          </p:cNvSpPr>
          <p:nvPr>
            <p:ph type="ctrTitle" idx="4294967295"/>
          </p:nvPr>
        </p:nvSpPr>
        <p:spPr>
          <a:xfrm>
            <a:off x="0" y="1341438"/>
            <a:ext cx="9144000" cy="3887787"/>
          </a:xfrm>
        </p:spPr>
        <p:txBody>
          <a:bodyPr/>
          <a:lstStyle/>
          <a:p>
            <a:pPr eaLnBrk="1" hangingPunct="1">
              <a:defRPr/>
            </a:pPr>
            <a:r>
              <a:rPr lang="th-TH" sz="7400" b="1" i="1" smtClean="0">
                <a:solidFill>
                  <a:srgbClr val="FFF415"/>
                </a:solidFill>
              </a:rPr>
              <a:t> </a:t>
            </a:r>
            <a:r>
              <a:rPr lang="th-TH" sz="8800" b="1" i="1" smtClean="0">
                <a:solidFill>
                  <a:srgbClr val="FFF415"/>
                </a:solidFill>
              </a:rPr>
              <a:t>มธุรพจน์ที่งดงาม</a:t>
            </a:r>
            <a:br>
              <a:rPr lang="th-TH" sz="8800" b="1" i="1" smtClean="0">
                <a:solidFill>
                  <a:srgbClr val="FFF415"/>
                </a:solidFill>
              </a:rPr>
            </a:br>
            <a:r>
              <a:rPr lang="th-TH" sz="8800" b="1" i="1" smtClean="0">
                <a:solidFill>
                  <a:srgbClr val="FFF415"/>
                </a:solidFill>
              </a:rPr>
              <a:t>    เพื่อชีวิตที่งามสง่า</a:t>
            </a:r>
            <a:br>
              <a:rPr lang="th-TH" sz="8800" b="1" i="1" smtClean="0">
                <a:solidFill>
                  <a:srgbClr val="FFF415"/>
                </a:solidFill>
              </a:rPr>
            </a:br>
            <a:r>
              <a:rPr lang="th-TH" sz="7400" b="1" i="1" smtClean="0">
                <a:solidFill>
                  <a:srgbClr val="FFF415"/>
                </a:solidFill>
              </a:rPr>
              <a:t>        </a:t>
            </a:r>
          </a:p>
        </p:txBody>
      </p:sp>
      <p:sp>
        <p:nvSpPr>
          <p:cNvPr id="102403" name="Rectangle 3"/>
          <p:cNvSpPr>
            <a:spLocks noGrp="1" noChangeArrowheads="1"/>
          </p:cNvSpPr>
          <p:nvPr>
            <p:ph type="subTitle" idx="4294967295"/>
          </p:nvPr>
        </p:nvSpPr>
        <p:spPr>
          <a:xfrm>
            <a:off x="849313" y="4292600"/>
            <a:ext cx="8294687" cy="1447800"/>
          </a:xfrm>
        </p:spPr>
        <p:txBody>
          <a:bodyPr/>
          <a:lstStyle/>
          <a:p>
            <a:pPr marL="0" indent="0" eaLnBrk="1" hangingPunct="1">
              <a:buFont typeface="Wingdings" pitchFamily="2" charset="2"/>
              <a:buNone/>
              <a:defRPr/>
            </a:pPr>
            <a:r>
              <a:rPr lang="th-TH" sz="6000" i="1" smtClean="0"/>
              <a:t>        </a:t>
            </a:r>
          </a:p>
        </p:txBody>
      </p:sp>
    </p:spTree>
  </p:cSld>
  <p:clrMapOvr>
    <a:masterClrMapping/>
  </p:clrMapOvr>
</p:sld>
</file>

<file path=ppt/slides/slide4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342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5500" b="1" i="1" u="sng" smtClean="0">
                <a:solidFill>
                  <a:srgbClr val="FFF415"/>
                </a:solidFill>
              </a:rPr>
              <a:t>เติมกำลังใจให้พลังชีวิต</a:t>
            </a:r>
          </a:p>
        </p:txBody>
      </p:sp>
      <p:sp>
        <p:nvSpPr>
          <p:cNvPr id="10342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                 </a:t>
            </a:r>
            <a:r>
              <a:rPr lang="th-TH" sz="4800" b="1" smtClean="0"/>
              <a:t>ก้าวต่อไป  อย่างองอาจ  ไม่หวาดหวั่น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/>
              <a:t>       พร้อมสองมือ  อย่างมุ่งมั่น  แก้ปัญหา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/>
              <a:t>       เพื่อสร้างสิ่ง  ซึ่งวันใหม่  หวังได้มา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/>
              <a:t>       คือโลกใหม่  ซึ่งโสภา  กว่าวันวาน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/>
              <a:t>           </a:t>
            </a:r>
          </a:p>
        </p:txBody>
      </p:sp>
    </p:spTree>
  </p:cSld>
  <p:clrMapOvr>
    <a:masterClrMapping/>
  </p:clrMapOvr>
</p:sld>
</file>

<file path=ppt/slides/slide4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4450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274638"/>
            <a:ext cx="8229600" cy="1498600"/>
          </a:xfrm>
        </p:spPr>
        <p:txBody>
          <a:bodyPr/>
          <a:lstStyle/>
          <a:p>
            <a:pPr eaLnBrk="1" hangingPunct="1">
              <a:defRPr/>
            </a:pPr>
            <a:r>
              <a:rPr lang="th-TH" sz="6000" i="1" smtClean="0">
                <a:solidFill>
                  <a:srgbClr val="FFF415"/>
                </a:solidFill>
              </a:rPr>
              <a:t>        </a:t>
            </a:r>
            <a:r>
              <a:rPr lang="th-TH" sz="6000" b="1" i="1" u="sng" smtClean="0">
                <a:solidFill>
                  <a:srgbClr val="FFF415"/>
                </a:solidFill>
              </a:rPr>
              <a:t>เติมกำลังใจให้พลังชีวิต</a:t>
            </a:r>
          </a:p>
        </p:txBody>
      </p:sp>
      <p:sp>
        <p:nvSpPr>
          <p:cNvPr id="104451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125538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                 </a:t>
            </a:r>
            <a:endParaRPr lang="th-TH" sz="4400" b="1" smtClean="0"/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400" b="1" smtClean="0"/>
              <a:t>           </a:t>
            </a:r>
            <a:r>
              <a:rPr lang="th-TH" sz="5400" b="1" smtClean="0"/>
              <a:t>แม้พ่ายยับ  อับจน  ชีพหม่นไหม้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ยังมั่นใจ  เดินหน้า  อย่างกล้าหาญ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ชัยชนะ  จะได้มา  มิช้านาน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ขอเพียงตั้ง  ปณิธาน  สู้ต่อไป</a:t>
            </a:r>
          </a:p>
        </p:txBody>
      </p:sp>
    </p:spTree>
  </p:cSld>
  <p:clrMapOvr>
    <a:masterClrMapping/>
  </p:clrMapOvr>
</p:sld>
</file>

<file path=ppt/slides/slide4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5474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000" b="1" i="1" u="sng" smtClean="0">
                <a:solidFill>
                  <a:srgbClr val="FFF415"/>
                </a:solidFill>
              </a:rPr>
              <a:t>เติมกำลังใจให้พลังชีวิต</a:t>
            </a:r>
          </a:p>
        </p:txBody>
      </p:sp>
      <p:sp>
        <p:nvSpPr>
          <p:cNvPr id="105475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                 </a:t>
            </a:r>
            <a:r>
              <a:rPr lang="th-TH" sz="5400" b="1" smtClean="0"/>
              <a:t>กว่าจะลุก ก็ต้องผ่าน จากการล้ม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กว่าจะคม ก็ต้องผ่าน จากการทื่อ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กว่าจะเก่ง ก็ต้องผ่าน การฝึกปรือ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กว่าจะมีชื่อ ก็ต้องผ่าน การรานรอน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z="5400" b="1" smtClean="0"/>
          </a:p>
        </p:txBody>
      </p:sp>
    </p:spTree>
  </p:cSld>
  <p:clrMapOvr>
    <a:masterClrMapping/>
  </p:clrMapOvr>
</p:sld>
</file>

<file path=ppt/slides/slide4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6498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000" b="1" i="1" u="sng" smtClean="0">
                <a:solidFill>
                  <a:srgbClr val="FFF415"/>
                </a:solidFill>
              </a:rPr>
              <a:t>เติมกำลังใจให้พลังชีวิต</a:t>
            </a:r>
          </a:p>
        </p:txBody>
      </p:sp>
      <p:sp>
        <p:nvSpPr>
          <p:cNvPr id="1064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                 </a:t>
            </a:r>
            <a:r>
              <a:rPr lang="th-TH" sz="5400" b="1" smtClean="0"/>
              <a:t>ใครบ้างลุก ไม่เคยล้ม ลงวัดพื้น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 ใครบ้างหวาน ไม่เคยขื่น ขมมาก่อน       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 ใครบ้างเก่ง ไม่เคยก้ม ประนมกร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 ใครบ้างเย็น ไม่เคยร้อน รุ่มประดัง</a:t>
            </a:r>
          </a:p>
        </p:txBody>
      </p:sp>
    </p:spTree>
  </p:cSld>
  <p:clrMapOvr>
    <a:masterClrMapping/>
  </p:clrMapOvr>
</p:sld>
</file>

<file path=ppt/slides/slide4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7522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000" b="1" i="1" u="sng" smtClean="0">
                <a:solidFill>
                  <a:srgbClr val="FFF415"/>
                </a:solidFill>
              </a:rPr>
              <a:t>เติมกำลังใจให้พลังชีวิต</a:t>
            </a:r>
          </a:p>
        </p:txBody>
      </p:sp>
      <p:sp>
        <p:nvSpPr>
          <p:cNvPr id="107523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mtClean="0"/>
              <a:t>                 </a:t>
            </a:r>
            <a:r>
              <a:rPr lang="th-TH" sz="5400" b="1" smtClean="0"/>
              <a:t>ไม่เคยมี ว่าคนไหน ไม่ทุกข์เข็ญ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ไม่เคยเห็น ว่าคนไหน ไม่ผิดหวัง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ไม่เคยพบ ว่าคนไหน ไม่เคยพัง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smtClean="0"/>
              <a:t>       ไม่เคยฟัง ว่าคนไหน ไม่เคยลง</a:t>
            </a:r>
          </a:p>
          <a:p>
            <a:pPr eaLnBrk="1" hangingPunct="1">
              <a:buFont typeface="Wingdings" pitchFamily="2" charset="2"/>
              <a:buNone/>
              <a:defRPr/>
            </a:pPr>
            <a:endParaRPr lang="th-TH" sz="5400" b="1" smtClean="0"/>
          </a:p>
        </p:txBody>
      </p:sp>
    </p:spTree>
  </p:cSld>
  <p:clrMapOvr>
    <a:masterClrMapping/>
  </p:clrMapOvr>
</p:sld>
</file>

<file path=ppt/slides/slide4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8546" name="Rectangle 2"/>
          <p:cNvSpPr>
            <a:spLocks noGrp="1" noChangeArrowheads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6000" b="1" i="1" u="sng" smtClean="0">
                <a:solidFill>
                  <a:srgbClr val="FFF415"/>
                </a:solidFill>
              </a:rPr>
              <a:t>เติมกำลังใจให้พลังชีวิต</a:t>
            </a:r>
          </a:p>
        </p:txBody>
      </p:sp>
      <p:sp>
        <p:nvSpPr>
          <p:cNvPr id="108547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0" y="1600200"/>
            <a:ext cx="8686800" cy="5257800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dirty="0" smtClean="0"/>
              <a:t>                 </a:t>
            </a:r>
            <a:r>
              <a:rPr lang="th-TH" sz="5400" b="1" dirty="0" smtClean="0"/>
              <a:t>เมื่อพ่ายแพ้ มาเรียนรู้ ต่อสู้ใหม่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dirty="0" smtClean="0"/>
              <a:t>       เมื่อผิดพลาด มาแก้ไข ให้สูงส่ง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dirty="0" smtClean="0"/>
              <a:t>       เมื่อ</a:t>
            </a:r>
            <a:r>
              <a:rPr lang="th-TH" sz="5400" b="1" smtClean="0"/>
              <a:t>เคยคต</a:t>
            </a:r>
            <a:r>
              <a:rPr lang="th-TH" sz="5400" b="1" dirty="0" smtClean="0"/>
              <a:t>  มาดัดตน เป็นคนตรง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5400" b="1" dirty="0" smtClean="0"/>
              <a:t>       เมื่อเดินหลง มาเดินใหม่ ให้ถูกทาง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314" name="Oval 6"/>
          <p:cNvSpPr>
            <a:spLocks noChangeArrowheads="1"/>
          </p:cNvSpPr>
          <p:nvPr/>
        </p:nvSpPr>
        <p:spPr bwMode="auto">
          <a:xfrm>
            <a:off x="1547813" y="4652963"/>
            <a:ext cx="1368425" cy="1008062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3315" name="Oval 5"/>
          <p:cNvSpPr>
            <a:spLocks noChangeArrowheads="1"/>
          </p:cNvSpPr>
          <p:nvPr/>
        </p:nvSpPr>
        <p:spPr bwMode="auto">
          <a:xfrm>
            <a:off x="2411413" y="2924175"/>
            <a:ext cx="1368425" cy="1152525"/>
          </a:xfrm>
          <a:prstGeom prst="ellipse">
            <a:avLst/>
          </a:prstGeom>
          <a:solidFill>
            <a:schemeClr val="accent1"/>
          </a:solidFill>
          <a:ln w="9525">
            <a:solidFill>
              <a:schemeClr val="tx1"/>
            </a:solidFill>
            <a:round/>
            <a:headEnd/>
            <a:tailEnd/>
          </a:ln>
        </p:spPr>
        <p:txBody>
          <a:bodyPr wrap="none" anchor="ctr"/>
          <a:lstStyle/>
          <a:p>
            <a:endParaRPr lang="th-TH"/>
          </a:p>
        </p:txBody>
      </p:sp>
      <p:sp>
        <p:nvSpPr>
          <p:cNvPr id="18435" name="Rectangle 3"/>
          <p:cNvSpPr>
            <a:spLocks noGrp="1" noRot="1" noChangeArrowheads="1"/>
          </p:cNvSpPr>
          <p:nvPr>
            <p:ph type="title"/>
          </p:nvPr>
        </p:nvSpPr>
        <p:spPr>
          <a:xfrm>
            <a:off x="250825" y="333375"/>
            <a:ext cx="8137525" cy="1144588"/>
          </a:xfrm>
        </p:spPr>
        <p:txBody>
          <a:bodyPr/>
          <a:lstStyle/>
          <a:p>
            <a:pPr eaLnBrk="1" hangingPunct="1">
              <a:defRPr/>
            </a:pPr>
            <a:r>
              <a:rPr lang="th-TH" sz="7200" smtClean="0">
                <a:solidFill>
                  <a:srgbClr val="009900"/>
                </a:solidFill>
              </a:rPr>
              <a:t>    เทคนิคการปฏิบัติงาน  (ต่อ)</a:t>
            </a:r>
          </a:p>
        </p:txBody>
      </p:sp>
      <p:sp>
        <p:nvSpPr>
          <p:cNvPr id="18436" name="Rectangle 4"/>
          <p:cNvSpPr>
            <a:spLocks noGrp="1" noRot="1" noChangeArrowheads="1"/>
          </p:cNvSpPr>
          <p:nvPr>
            <p:ph type="body" idx="1"/>
          </p:nvPr>
        </p:nvSpPr>
        <p:spPr>
          <a:xfrm>
            <a:off x="-73025" y="2100263"/>
            <a:ext cx="9324975" cy="4713287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00FF00"/>
                </a:solidFill>
              </a:rPr>
              <a:t>    ปัญหา/ความต้องการที่หลากหลาย		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CC00"/>
                </a:solidFill>
              </a:rPr>
              <a:t>	              เป็น</a:t>
            </a:r>
            <a:r>
              <a:rPr lang="th-TH" sz="4800" b="1" smtClean="0">
                <a:solidFill>
                  <a:srgbClr val="00FF00"/>
                </a:solidFill>
              </a:rPr>
              <a:t>	     </a:t>
            </a:r>
            <a:r>
              <a:rPr lang="th-TH" sz="4800" b="1" smtClean="0">
                <a:solidFill>
                  <a:srgbClr val="FF0066"/>
                </a:solidFill>
              </a:rPr>
              <a:t>หลักสูตร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00FF00"/>
                </a:solidFill>
              </a:rPr>
              <a:t>    การพบปะพูดคุย แลกเปลี่ยนเรียนรู้และปฏิบัติจริง  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CC00"/>
                </a:solidFill>
              </a:rPr>
              <a:t>			เป็น</a:t>
            </a:r>
            <a:r>
              <a:rPr lang="th-TH" sz="4800" b="1" smtClean="0">
                <a:solidFill>
                  <a:srgbClr val="00FF00"/>
                </a:solidFill>
              </a:rPr>
              <a:t>    </a:t>
            </a:r>
            <a:r>
              <a:rPr lang="th-TH" sz="4800" b="1" smtClean="0">
                <a:solidFill>
                  <a:srgbClr val="FF0066"/>
                </a:solidFill>
              </a:rPr>
              <a:t>กระบวนการจัดการเรียนการสอน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5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5714" name="Oval 2"/>
          <p:cNvSpPr>
            <a:spLocks noChangeArrowheads="1"/>
          </p:cNvSpPr>
          <p:nvPr/>
        </p:nvSpPr>
        <p:spPr bwMode="auto">
          <a:xfrm>
            <a:off x="1258888" y="115888"/>
            <a:ext cx="6553200" cy="1584325"/>
          </a:xfrm>
          <a:prstGeom prst="ellipse">
            <a:avLst/>
          </a:prstGeom>
          <a:solidFill>
            <a:schemeClr val="accent1"/>
          </a:solidFill>
          <a:ln w="9525">
            <a:noFill/>
            <a:round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  <p:txBody>
          <a:bodyPr wrap="none" anchor="ctr"/>
          <a:lstStyle/>
          <a:p>
            <a:pPr>
              <a:defRPr/>
            </a:pPr>
            <a:endParaRPr lang="th-TH"/>
          </a:p>
        </p:txBody>
      </p:sp>
      <p:sp>
        <p:nvSpPr>
          <p:cNvPr id="115715" name="Title 1"/>
          <p:cNvSpPr>
            <a:spLocks noGrp="1"/>
          </p:cNvSpPr>
          <p:nvPr>
            <p:ph type="title" idx="4294967295"/>
          </p:nvPr>
        </p:nvSpPr>
        <p:spPr/>
        <p:txBody>
          <a:bodyPr/>
          <a:lstStyle/>
          <a:p>
            <a:pPr eaLnBrk="1" hangingPunct="1">
              <a:defRPr/>
            </a:pPr>
            <a:r>
              <a:rPr lang="th-TH" sz="8000" b="1" smtClean="0">
                <a:solidFill>
                  <a:srgbClr val="FF0000"/>
                </a:solidFill>
              </a:rPr>
              <a:t>มธุรพจน์ที่งดงาม</a:t>
            </a:r>
          </a:p>
        </p:txBody>
      </p:sp>
      <p:sp>
        <p:nvSpPr>
          <p:cNvPr id="115716" name="Content Placeholder 2"/>
          <p:cNvSpPr>
            <a:spLocks noGrp="1"/>
          </p:cNvSpPr>
          <p:nvPr>
            <p:ph idx="4294967295"/>
          </p:nvPr>
        </p:nvSpPr>
        <p:spPr>
          <a:xfrm>
            <a:off x="0" y="2276475"/>
            <a:ext cx="9144000" cy="3849688"/>
          </a:xfrm>
        </p:spPr>
        <p:txBody>
          <a:bodyPr/>
          <a:lstStyle/>
          <a:p>
            <a:pPr eaLnBrk="1" hangingPunct="1">
              <a:defRPr/>
            </a:pPr>
            <a:r>
              <a:rPr lang="th-TH" sz="8000" b="1" smtClean="0"/>
              <a:t>ระฆังเนื้อดีมีไว้ให้คนอื่นเคาะ  เสียงระฆังจะไพเราะเมื่อคนเคาะระฆัง</a:t>
            </a:r>
          </a:p>
        </p:txBody>
      </p:sp>
    </p:spTree>
  </p:cSld>
  <p:clrMapOvr>
    <a:masterClrMapping/>
  </p:clrMapOvr>
</p:sld>
</file>

<file path=ppt/slides/slide5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9394" name="Picture 2" descr="040706023209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-28575"/>
            <a:ext cx="9144000" cy="68865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6707" name="Rectangle 3"/>
          <p:cNvSpPr>
            <a:spLocks noGrp="1" noChangeArrowheads="1"/>
          </p:cNvSpPr>
          <p:nvPr>
            <p:ph type="title" idx="4294967295"/>
          </p:nvPr>
        </p:nvSpPr>
        <p:spPr>
          <a:xfrm>
            <a:off x="457200" y="773113"/>
            <a:ext cx="8229600" cy="1143000"/>
          </a:xfrm>
          <a:ln w="38100" cmpd="dbl">
            <a:solidFill>
              <a:srgbClr val="FFFF00"/>
            </a:solidFill>
          </a:ln>
        </p:spPr>
        <p:txBody>
          <a:bodyPr anchor="b"/>
          <a:lstStyle/>
          <a:p>
            <a:pPr eaLnBrk="1" hangingPunct="1">
              <a:defRPr/>
            </a:pPr>
            <a:r>
              <a:rPr lang="th-TH" sz="6000" b="1" smtClean="0">
                <a:solidFill>
                  <a:srgbClr val="FF0066"/>
                </a:solidFill>
              </a:rPr>
              <a:t>พึงปฏิบัติ  เพื่อความรุ่งเรืองในชีวิต</a:t>
            </a:r>
          </a:p>
        </p:txBody>
      </p:sp>
      <p:sp>
        <p:nvSpPr>
          <p:cNvPr id="456708" name="Rectangle 4"/>
          <p:cNvSpPr>
            <a:spLocks noGrp="1" noChangeArrowheads="1"/>
          </p:cNvSpPr>
          <p:nvPr>
            <p:ph type="body" idx="4294967295"/>
          </p:nvPr>
        </p:nvSpPr>
        <p:spPr>
          <a:xfrm>
            <a:off x="179388" y="2574925"/>
            <a:ext cx="8785225" cy="4525963"/>
          </a:xfrm>
        </p:spPr>
        <p:txBody>
          <a:bodyPr/>
          <a:lstStyle/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FF00"/>
                </a:solidFill>
              </a:rPr>
              <a:t>จงเป็นหนึ่งในหมู่ดวงประทีป	ที่สุกสว่างส่องแสง</a:t>
            </a:r>
          </a:p>
          <a:p>
            <a:pPr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FF00"/>
                </a:solidFill>
              </a:rPr>
              <a:t>   ระยิบระยับไปทั่วพื้นพิภพ	ในยามรัตติกาล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FF00"/>
                </a:solidFill>
              </a:rPr>
              <a:t>ดูงดงามและมีพลัง</a:t>
            </a:r>
          </a:p>
        </p:txBody>
      </p:sp>
    </p:spTree>
  </p:cSld>
  <p:clrMapOvr>
    <a:masterClrMapping/>
  </p:clrMapOvr>
  <p:transition>
    <p:dissolv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7" dur="1000"/>
                                        <p:tgtEl>
                                          <p:spTgt spid="45670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1" dur="1000"/>
                                        <p:tgtEl>
                                          <p:spTgt spid="45670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1000"/>
                                        <p:tgtEl>
                                          <p:spTgt spid="45670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9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9" dur="1000"/>
                                        <p:tgtEl>
                                          <p:spTgt spid="45670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6707" grpId="0" animBg="1"/>
      <p:bldP spid="456708" grpId="0" build="p"/>
    </p:bldLst>
  </p:timing>
</p:sld>
</file>

<file path=ppt/slides/slide5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0418" name="Picture 2" descr="04070602312809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6300788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0419" name="Picture 3" descr="040706023128093"/>
          <p:cNvPicPr>
            <a:picLocks noChangeAspect="1" noChangeArrowheads="1" noCrop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2843213" y="0"/>
            <a:ext cx="6300787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457732" name="Rectangle 4"/>
          <p:cNvSpPr>
            <a:spLocks noGrp="1" noChangeArrowheads="1"/>
          </p:cNvSpPr>
          <p:nvPr>
            <p:ph type="body" idx="4294967295"/>
          </p:nvPr>
        </p:nvSpPr>
        <p:spPr/>
        <p:txBody>
          <a:bodyPr/>
          <a:lstStyle/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FF00"/>
                </a:solidFill>
              </a:rPr>
              <a:t>อย่าเป็นดวงประทีปที่โดดเดี่ยว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FF00"/>
                </a:solidFill>
              </a:rPr>
              <a:t>ท่ามกลาง  ความมืดสลัว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FF00"/>
                </a:solidFill>
              </a:rPr>
              <a:t>นับถอยหลังสู่ความริบหรี่</a:t>
            </a:r>
          </a:p>
          <a:p>
            <a:pPr algn="ctr" eaLnBrk="1" hangingPunct="1">
              <a:buFont typeface="Wingdings" pitchFamily="2" charset="2"/>
              <a:buNone/>
              <a:defRPr/>
            </a:pPr>
            <a:r>
              <a:rPr lang="th-TH" sz="4800" b="1" smtClean="0">
                <a:solidFill>
                  <a:srgbClr val="FFFF00"/>
                </a:solidFill>
              </a:rPr>
              <a:t>มิกล้าแม้แต่จะต้าน  สายลมที่แผ่วเบา</a:t>
            </a:r>
          </a:p>
        </p:txBody>
      </p:sp>
    </p:spTree>
  </p:cSld>
  <p:clrMapOvr>
    <a:masterClrMapping/>
  </p:clrMapOvr>
  <p:transition>
    <p:randomBar dir="vert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4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7" dur="1000"/>
                                        <p:tgtEl>
                                          <p:spTgt spid="457732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8" fill="hold">
                            <p:stCondLst>
                              <p:cond delay="1000"/>
                            </p:stCondLst>
                            <p:childTnLst>
                              <p:par>
                                <p:cTn id="9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1" dur="1000"/>
                                        <p:tgtEl>
                                          <p:spTgt spid="457732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2" fill="hold">
                            <p:stCondLst>
                              <p:cond delay="2000"/>
                            </p:stCondLst>
                            <p:childTnLst>
                              <p:par>
                                <p:cTn id="13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5" dur="1000"/>
                                        <p:tgtEl>
                                          <p:spTgt spid="457732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3000"/>
                            </p:stCondLst>
                            <p:childTnLst>
                              <p:par>
                                <p:cTn id="17" presetID="14" presetClass="entr" presetSubtype="1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57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randombar(horizontal)">
                                      <p:cBhvr>
                                        <p:cTn id="19" dur="1000"/>
                                        <p:tgtEl>
                                          <p:spTgt spid="457732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7732" grpId="0" build="p"/>
    </p:bldLst>
  </p:timing>
</p:sld>
</file>

<file path=ppt/slides/slide5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61442" name="Picture 2" descr="040706023209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6084888" y="0"/>
            <a:ext cx="3059112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1443" name="Picture 3" descr="040706023209390"/>
          <p:cNvPicPr>
            <a:picLocks noChangeAspect="1" noChangeArrowheads="1"/>
          </p:cNvPicPr>
          <p:nvPr/>
        </p:nvPicPr>
        <p:blipFill>
          <a:blip r:embed="rId2"/>
          <a:srcRect/>
          <a:stretch>
            <a:fillRect/>
          </a:stretch>
        </p:blipFill>
        <p:spPr bwMode="auto">
          <a:xfrm>
            <a:off x="0" y="0"/>
            <a:ext cx="9144000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1444" name="WordArt 4"/>
          <p:cNvSpPr>
            <a:spLocks noChangeArrowheads="1" noChangeShapeType="1" noTextEdit="1"/>
          </p:cNvSpPr>
          <p:nvPr/>
        </p:nvSpPr>
        <p:spPr bwMode="auto">
          <a:xfrm rot="-1711504">
            <a:off x="1420813" y="1755775"/>
            <a:ext cx="5903912" cy="2447925"/>
          </a:xfrm>
          <a:prstGeom prst="rect">
            <a:avLst/>
          </a:prstGeom>
        </p:spPr>
        <p:txBody>
          <a:bodyPr wrap="none" fromWordArt="1">
            <a:prstTxWarp prst="textPlain">
              <a:avLst>
                <a:gd name="adj" fmla="val 50000"/>
              </a:avLst>
            </a:prstTxWarp>
          </a:bodyPr>
          <a:lstStyle/>
          <a:p>
            <a:pPr algn="ctr"/>
            <a:r>
              <a:rPr lang="th-TH" sz="3600" kern="10">
                <a:ln w="12700">
                  <a:solidFill>
                    <a:srgbClr val="EAEAEA"/>
                  </a:solidFill>
                  <a:round/>
                  <a:headEnd/>
                  <a:tailEnd/>
                </a:ln>
                <a:gradFill rotWithShape="1">
                  <a:gsLst>
                    <a:gs pos="0">
                      <a:srgbClr val="A603AB"/>
                    </a:gs>
                    <a:gs pos="12000">
                      <a:srgbClr val="E81766"/>
                    </a:gs>
                    <a:gs pos="27000">
                      <a:srgbClr val="EE3F17"/>
                    </a:gs>
                    <a:gs pos="48000">
                      <a:srgbClr val="FFFF00"/>
                    </a:gs>
                    <a:gs pos="64999">
                      <a:srgbClr val="1A8D48"/>
                    </a:gs>
                    <a:gs pos="78999">
                      <a:srgbClr val="0819FB"/>
                    </a:gs>
                    <a:gs pos="100000">
                      <a:srgbClr val="A603AB"/>
                    </a:gs>
                  </a:gsLst>
                  <a:lin ang="1680000" scaled="1"/>
                </a:gradFill>
                <a:effectLst>
                  <a:outerShdw dist="35921" dir="2700000" sy="50000" kx="2115830" algn="bl" rotWithShape="0">
                    <a:srgbClr val="C0C0C0">
                      <a:alpha val="79999"/>
                    </a:srgbClr>
                  </a:outerShdw>
                </a:effectLst>
                <a:latin typeface="Angsana New"/>
                <a:cs typeface="Angsana New"/>
              </a:rPr>
              <a:t>สวัสดีครับ</a:t>
            </a:r>
          </a:p>
        </p:txBody>
      </p:sp>
    </p:spTree>
  </p:cSld>
  <p:clrMapOvr>
    <a:masterClrMapping/>
  </p:clrMapOvr>
  <p:transition>
    <p:wheel spokes="8"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4340" name="Picture 4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-32" y="0"/>
            <a:ext cx="9108345" cy="6858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5374" name="Picture 14"/>
          <p:cNvPicPr>
            <a:picLocks noChangeAspect="1" noChangeArrowheads="1"/>
          </p:cNvPicPr>
          <p:nvPr/>
        </p:nvPicPr>
        <p:blipFill>
          <a:blip r:embed="rId2"/>
          <a:srcRect l="12628" r="12701"/>
          <a:stretch>
            <a:fillRect/>
          </a:stretch>
        </p:blipFill>
        <p:spPr bwMode="auto">
          <a:xfrm>
            <a:off x="71406" y="0"/>
            <a:ext cx="9072626" cy="683110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>
            <a:prstShdw prst="shdw17" dist="17961" dir="2700000">
              <a:schemeClr val="accent1">
                <a:gamma/>
                <a:shade val="60000"/>
                <a:invGamma/>
              </a:schemeClr>
            </a:prstShdw>
          </a:effectLst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386" name="Rectangle 2"/>
          <p:cNvSpPr>
            <a:spLocks noChangeArrowheads="1"/>
          </p:cNvSpPr>
          <p:nvPr/>
        </p:nvSpPr>
        <p:spPr bwMode="auto">
          <a:xfrm>
            <a:off x="107950" y="3060700"/>
            <a:ext cx="3527425" cy="17367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28675" algn="l"/>
              </a:tabLst>
            </a:pPr>
            <a:r>
              <a:rPr lang="en-US" sz="5400" b="1">
                <a:latin typeface="Angsana New" pitchFamily="18" charset="-34"/>
              </a:rPr>
              <a:t>2.</a:t>
            </a:r>
            <a:r>
              <a:rPr lang="th-TH" sz="5400" b="1">
                <a:latin typeface="Angsana New" pitchFamily="18" charset="-34"/>
              </a:rPr>
              <a:t>บูรณาการวิชา</a:t>
            </a:r>
          </a:p>
          <a:p>
            <a:pPr>
              <a:tabLst>
                <a:tab pos="828675" algn="l"/>
              </a:tabLst>
            </a:pPr>
            <a:r>
              <a:rPr lang="th-TH" sz="5400" b="1">
                <a:latin typeface="Angsana New" pitchFamily="18" charset="-34"/>
              </a:rPr>
              <a:t>ชีวิต	พิชิตวิชาการ</a:t>
            </a:r>
          </a:p>
        </p:txBody>
      </p:sp>
      <p:sp>
        <p:nvSpPr>
          <p:cNvPr id="16387" name="Rectangle 3"/>
          <p:cNvSpPr>
            <a:spLocks noChangeArrowheads="1"/>
          </p:cNvSpPr>
          <p:nvPr/>
        </p:nvSpPr>
        <p:spPr bwMode="auto">
          <a:xfrm>
            <a:off x="3862388" y="5367338"/>
            <a:ext cx="5281612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 lvl="1" eaLnBrk="0" hangingPunct="0">
              <a:buFont typeface="Angsana New" pitchFamily="18" charset="-34"/>
              <a:buNone/>
              <a:tabLst>
                <a:tab pos="828675" algn="l"/>
              </a:tabLst>
            </a:pPr>
            <a:r>
              <a:rPr lang="th-TH" sz="3600" b="1">
                <a:solidFill>
                  <a:srgbClr val="FFFF00"/>
                </a:solidFill>
                <a:latin typeface="Angsana New" pitchFamily="18" charset="-34"/>
              </a:rPr>
              <a:t>หลักสูตรสถานศึกษา</a:t>
            </a:r>
            <a:endParaRPr lang="th-TH" sz="3600" b="1">
              <a:solidFill>
                <a:srgbClr val="FFFF00"/>
              </a:solidFill>
              <a:latin typeface="Arial" pitchFamily="34" charset="0"/>
            </a:endParaRPr>
          </a:p>
        </p:txBody>
      </p:sp>
      <p:grpSp>
        <p:nvGrpSpPr>
          <p:cNvPr id="16388" name="Group 4"/>
          <p:cNvGrpSpPr>
            <a:grpSpLocks/>
          </p:cNvGrpSpPr>
          <p:nvPr/>
        </p:nvGrpSpPr>
        <p:grpSpPr bwMode="auto">
          <a:xfrm>
            <a:off x="3203575" y="1260475"/>
            <a:ext cx="1008063" cy="4473575"/>
            <a:chOff x="2154" y="1973"/>
            <a:chExt cx="907" cy="2818"/>
          </a:xfrm>
        </p:grpSpPr>
        <p:sp>
          <p:nvSpPr>
            <p:cNvPr id="16394" name="Line 6"/>
            <p:cNvSpPr>
              <a:spLocks noChangeShapeType="1"/>
            </p:cNvSpPr>
            <p:nvPr/>
          </p:nvSpPr>
          <p:spPr bwMode="auto">
            <a:xfrm>
              <a:off x="2154" y="3430"/>
              <a:ext cx="227" cy="0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95" name="Line 7"/>
            <p:cNvSpPr>
              <a:spLocks noChangeShapeType="1"/>
            </p:cNvSpPr>
            <p:nvPr/>
          </p:nvSpPr>
          <p:spPr bwMode="auto">
            <a:xfrm>
              <a:off x="2368" y="1973"/>
              <a:ext cx="13" cy="1684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96" name="Line 8"/>
            <p:cNvSpPr>
              <a:spLocks noChangeShapeType="1"/>
            </p:cNvSpPr>
            <p:nvPr/>
          </p:nvSpPr>
          <p:spPr bwMode="auto">
            <a:xfrm>
              <a:off x="2368" y="2018"/>
              <a:ext cx="680" cy="0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97" name="Line 9"/>
            <p:cNvSpPr>
              <a:spLocks noChangeShapeType="1"/>
            </p:cNvSpPr>
            <p:nvPr/>
          </p:nvSpPr>
          <p:spPr bwMode="auto">
            <a:xfrm>
              <a:off x="2368" y="2563"/>
              <a:ext cx="680" cy="0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98" name="Line 10"/>
            <p:cNvSpPr>
              <a:spLocks noChangeShapeType="1"/>
            </p:cNvSpPr>
            <p:nvPr/>
          </p:nvSpPr>
          <p:spPr bwMode="auto">
            <a:xfrm>
              <a:off x="2368" y="3107"/>
              <a:ext cx="680" cy="0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399" name="Line 7"/>
            <p:cNvSpPr>
              <a:spLocks noChangeShapeType="1"/>
            </p:cNvSpPr>
            <p:nvPr/>
          </p:nvSpPr>
          <p:spPr bwMode="auto">
            <a:xfrm>
              <a:off x="2381" y="3612"/>
              <a:ext cx="0" cy="1179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00" name="Line 8"/>
            <p:cNvSpPr>
              <a:spLocks noChangeShapeType="1"/>
            </p:cNvSpPr>
            <p:nvPr/>
          </p:nvSpPr>
          <p:spPr bwMode="auto">
            <a:xfrm>
              <a:off x="2381" y="3657"/>
              <a:ext cx="680" cy="0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01" name="Line 9"/>
            <p:cNvSpPr>
              <a:spLocks noChangeShapeType="1"/>
            </p:cNvSpPr>
            <p:nvPr/>
          </p:nvSpPr>
          <p:spPr bwMode="auto">
            <a:xfrm>
              <a:off x="2381" y="4202"/>
              <a:ext cx="680" cy="0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6402" name="Line 10"/>
            <p:cNvSpPr>
              <a:spLocks noChangeShapeType="1"/>
            </p:cNvSpPr>
            <p:nvPr/>
          </p:nvSpPr>
          <p:spPr bwMode="auto">
            <a:xfrm>
              <a:off x="2381" y="4746"/>
              <a:ext cx="680" cy="0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6389" name="Rectangle 14"/>
          <p:cNvSpPr>
            <a:spLocks noChangeArrowheads="1"/>
          </p:cNvSpPr>
          <p:nvPr/>
        </p:nvSpPr>
        <p:spPr bwMode="auto">
          <a:xfrm>
            <a:off x="3779838" y="987425"/>
            <a:ext cx="295275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lvl="1">
              <a:buFont typeface="Angsana New" pitchFamily="18" charset="-34"/>
              <a:buNone/>
            </a:pPr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เรียนรู้จากวิถีชีวิต</a:t>
            </a:r>
            <a:endParaRPr lang="en-US" sz="3600" b="1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6390" name="Rectangle 15"/>
          <p:cNvSpPr>
            <a:spLocks noChangeArrowheads="1"/>
          </p:cNvSpPr>
          <p:nvPr/>
        </p:nvSpPr>
        <p:spPr bwMode="auto">
          <a:xfrm>
            <a:off x="3806825" y="1797050"/>
            <a:ext cx="4843463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buFont typeface="Angsana New" pitchFamily="18" charset="-34"/>
              <a:buNone/>
            </a:pPr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เรียนรู้จากความต้องการของชุมชน</a:t>
            </a:r>
            <a:endParaRPr lang="en-US" sz="3600" b="1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6391" name="Rectangle 16"/>
          <p:cNvSpPr>
            <a:spLocks noChangeArrowheads="1"/>
          </p:cNvSpPr>
          <p:nvPr/>
        </p:nvSpPr>
        <p:spPr bwMode="auto">
          <a:xfrm>
            <a:off x="3865563" y="2660650"/>
            <a:ext cx="305752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pPr lvl="1" eaLnBrk="0" hangingPunct="0">
              <a:buFont typeface="Angsana New" pitchFamily="18" charset="-34"/>
              <a:buNone/>
            </a:pPr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ผลิตสื่อที่ตอบสนอง</a:t>
            </a:r>
            <a:endParaRPr lang="en-US" sz="3600" b="1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6392" name="Rectangle 17"/>
          <p:cNvSpPr>
            <a:spLocks noChangeArrowheads="1"/>
          </p:cNvSpPr>
          <p:nvPr/>
        </p:nvSpPr>
        <p:spPr bwMode="auto">
          <a:xfrm>
            <a:off x="4284663" y="3500438"/>
            <a:ext cx="28606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จัดกระบวนการเรียนรู้</a:t>
            </a:r>
            <a:endParaRPr lang="en-US" sz="3600" b="1">
              <a:solidFill>
                <a:srgbClr val="FFFF00"/>
              </a:solidFill>
              <a:latin typeface="Garamond" pitchFamily="18" charset="0"/>
            </a:endParaRPr>
          </a:p>
        </p:txBody>
      </p:sp>
      <p:sp>
        <p:nvSpPr>
          <p:cNvPr id="16393" name="Rectangle 18"/>
          <p:cNvSpPr>
            <a:spLocks noChangeArrowheads="1"/>
          </p:cNvSpPr>
          <p:nvPr/>
        </p:nvSpPr>
        <p:spPr bwMode="auto">
          <a:xfrm>
            <a:off x="4287838" y="4383088"/>
            <a:ext cx="4486275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3600" b="1">
                <a:solidFill>
                  <a:srgbClr val="FFFF00"/>
                </a:solidFill>
                <a:latin typeface="Garamond" pitchFamily="18" charset="0"/>
              </a:rPr>
              <a:t>การวัดผลประเมินผลตามสภาพจริง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410" name="Rectangle 2"/>
          <p:cNvSpPr>
            <a:spLocks noChangeArrowheads="1"/>
          </p:cNvSpPr>
          <p:nvPr/>
        </p:nvSpPr>
        <p:spPr bwMode="auto">
          <a:xfrm>
            <a:off x="250825" y="1773238"/>
            <a:ext cx="3708400" cy="25590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anchor="ctr">
            <a:spAutoFit/>
          </a:bodyPr>
          <a:lstStyle/>
          <a:p>
            <a:pPr>
              <a:tabLst>
                <a:tab pos="828675" algn="l"/>
              </a:tabLst>
            </a:pPr>
            <a:r>
              <a:rPr lang="en-US" sz="5400" b="1">
                <a:latin typeface="Angsana New" pitchFamily="18" charset="-34"/>
              </a:rPr>
              <a:t>2.</a:t>
            </a:r>
            <a:r>
              <a:rPr lang="th-TH" sz="5400" b="1">
                <a:latin typeface="Angsana New" pitchFamily="18" charset="-34"/>
              </a:rPr>
              <a:t>บูรณาการวิชาชีวิตพิชิตวิชาการ</a:t>
            </a:r>
          </a:p>
          <a:p>
            <a:pPr>
              <a:tabLst>
                <a:tab pos="828675" algn="l"/>
              </a:tabLst>
            </a:pPr>
            <a:r>
              <a:rPr lang="th-TH" sz="5400" b="1">
                <a:latin typeface="Angsana New" pitchFamily="18" charset="-34"/>
              </a:rPr>
              <a:t>     ( ต่อ )</a:t>
            </a:r>
          </a:p>
        </p:txBody>
      </p:sp>
      <p:sp>
        <p:nvSpPr>
          <p:cNvPr id="17411" name="Rectangle 3"/>
          <p:cNvSpPr>
            <a:spLocks noChangeArrowheads="1"/>
          </p:cNvSpPr>
          <p:nvPr/>
        </p:nvSpPr>
        <p:spPr bwMode="auto">
          <a:xfrm>
            <a:off x="3897313" y="1543050"/>
            <a:ext cx="227647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หลักสูตรชุมชน</a:t>
            </a:r>
          </a:p>
        </p:txBody>
      </p:sp>
      <p:sp>
        <p:nvSpPr>
          <p:cNvPr id="17412" name="Rectangle 4"/>
          <p:cNvSpPr>
            <a:spLocks noChangeArrowheads="1"/>
          </p:cNvSpPr>
          <p:nvPr/>
        </p:nvSpPr>
        <p:spPr bwMode="auto">
          <a:xfrm>
            <a:off x="3937000" y="2335213"/>
            <a:ext cx="5207000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แบบเรียนชุมชน/แบบเรียนวิถีชีวิต</a:t>
            </a:r>
          </a:p>
        </p:txBody>
      </p:sp>
      <p:sp>
        <p:nvSpPr>
          <p:cNvPr id="17413" name="Rectangle 5"/>
          <p:cNvSpPr>
            <a:spLocks noChangeArrowheads="1"/>
          </p:cNvSpPr>
          <p:nvPr/>
        </p:nvSpPr>
        <p:spPr bwMode="auto">
          <a:xfrm>
            <a:off x="3883025" y="3192463"/>
            <a:ext cx="4073525" cy="7016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>
            <a:spAutoFit/>
          </a:bodyPr>
          <a:lstStyle/>
          <a:p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นำของดีมาแลกเปลี่ยนเรียนรู้</a:t>
            </a:r>
          </a:p>
        </p:txBody>
      </p:sp>
      <p:grpSp>
        <p:nvGrpSpPr>
          <p:cNvPr id="17414" name="Group 6"/>
          <p:cNvGrpSpPr>
            <a:grpSpLocks/>
          </p:cNvGrpSpPr>
          <p:nvPr/>
        </p:nvGrpSpPr>
        <p:grpSpPr bwMode="auto">
          <a:xfrm>
            <a:off x="3348038" y="1822450"/>
            <a:ext cx="647700" cy="2686050"/>
            <a:chOff x="1701" y="1148"/>
            <a:chExt cx="906" cy="1692"/>
          </a:xfrm>
        </p:grpSpPr>
        <p:sp>
          <p:nvSpPr>
            <p:cNvPr id="17416" name="Line 6"/>
            <p:cNvSpPr>
              <a:spLocks noChangeShapeType="1"/>
            </p:cNvSpPr>
            <p:nvPr/>
          </p:nvSpPr>
          <p:spPr bwMode="auto">
            <a:xfrm>
              <a:off x="1701" y="1978"/>
              <a:ext cx="227" cy="0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7" name="Line 7"/>
            <p:cNvSpPr>
              <a:spLocks noChangeShapeType="1"/>
            </p:cNvSpPr>
            <p:nvPr/>
          </p:nvSpPr>
          <p:spPr bwMode="auto">
            <a:xfrm>
              <a:off x="1927" y="1148"/>
              <a:ext cx="0" cy="1179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8" name="Line 8"/>
            <p:cNvSpPr>
              <a:spLocks noChangeShapeType="1"/>
            </p:cNvSpPr>
            <p:nvPr/>
          </p:nvSpPr>
          <p:spPr bwMode="auto">
            <a:xfrm>
              <a:off x="1927" y="1193"/>
              <a:ext cx="68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19" name="Line 9"/>
            <p:cNvSpPr>
              <a:spLocks noChangeShapeType="1"/>
            </p:cNvSpPr>
            <p:nvPr/>
          </p:nvSpPr>
          <p:spPr bwMode="auto">
            <a:xfrm>
              <a:off x="1940" y="1738"/>
              <a:ext cx="66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0" name="Line 7"/>
            <p:cNvSpPr>
              <a:spLocks noChangeShapeType="1"/>
            </p:cNvSpPr>
            <p:nvPr/>
          </p:nvSpPr>
          <p:spPr bwMode="auto">
            <a:xfrm flipH="1">
              <a:off x="1927" y="2236"/>
              <a:ext cx="0" cy="604"/>
            </a:xfrm>
            <a:prstGeom prst="line">
              <a:avLst/>
            </a:prstGeom>
            <a:noFill/>
            <a:ln w="57150">
              <a:solidFill>
                <a:srgbClr val="663300"/>
              </a:solidFill>
              <a:round/>
              <a:headEnd/>
              <a:tailEnd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1" name="Line 8"/>
            <p:cNvSpPr>
              <a:spLocks noChangeShapeType="1"/>
            </p:cNvSpPr>
            <p:nvPr/>
          </p:nvSpPr>
          <p:spPr bwMode="auto">
            <a:xfrm>
              <a:off x="1927" y="2281"/>
              <a:ext cx="680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  <p:sp>
          <p:nvSpPr>
            <p:cNvPr id="17422" name="Line 9"/>
            <p:cNvSpPr>
              <a:spLocks noChangeShapeType="1"/>
            </p:cNvSpPr>
            <p:nvPr/>
          </p:nvSpPr>
          <p:spPr bwMode="auto">
            <a:xfrm>
              <a:off x="1940" y="2826"/>
              <a:ext cx="667" cy="0"/>
            </a:xfrm>
            <a:prstGeom prst="line">
              <a:avLst/>
            </a:prstGeom>
            <a:noFill/>
            <a:ln w="76200">
              <a:solidFill>
                <a:srgbClr val="663300"/>
              </a:solidFill>
              <a:round/>
              <a:headEnd/>
              <a:tailEnd type="triangle" w="med" len="med"/>
            </a:ln>
          </p:spPr>
          <p:txBody>
            <a:bodyPr/>
            <a:lstStyle/>
            <a:p>
              <a:endParaRPr lang="th-TH"/>
            </a:p>
          </p:txBody>
        </p:sp>
      </p:grpSp>
      <p:sp>
        <p:nvSpPr>
          <p:cNvPr id="17415" name="Rectangle 14"/>
          <p:cNvSpPr>
            <a:spLocks noChangeArrowheads="1"/>
          </p:cNvSpPr>
          <p:nvPr/>
        </p:nvSpPr>
        <p:spPr bwMode="auto">
          <a:xfrm>
            <a:off x="3924300" y="4062413"/>
            <a:ext cx="5184775" cy="1311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นำของไม่ดีมาพัฒนา ปรับปรุง </a:t>
            </a:r>
            <a:br>
              <a:rPr lang="th-TH" sz="4000" b="1">
                <a:solidFill>
                  <a:srgbClr val="FFFF00"/>
                </a:solidFill>
                <a:latin typeface="Garamond" pitchFamily="18" charset="0"/>
              </a:rPr>
            </a:br>
            <a:r>
              <a:rPr lang="th-TH" sz="4000" b="1">
                <a:solidFill>
                  <a:srgbClr val="FFFF00"/>
                </a:solidFill>
                <a:latin typeface="Garamond" pitchFamily="18" charset="0"/>
              </a:rPr>
              <a:t>ต่อยอด เติมเต็ม</a:t>
            </a:r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Clouds">
  <a:themeElements>
    <a:clrScheme name="Clouds 1">
      <a:dk1>
        <a:srgbClr val="4D4D4D"/>
      </a:dk1>
      <a:lt1>
        <a:srgbClr val="FFFFFF"/>
      </a:lt1>
      <a:dk2>
        <a:srgbClr val="0000A4"/>
      </a:dk2>
      <a:lt2>
        <a:srgbClr val="B7E7FF"/>
      </a:lt2>
      <a:accent1>
        <a:srgbClr val="0099CC"/>
      </a:accent1>
      <a:accent2>
        <a:srgbClr val="00CC99"/>
      </a:accent2>
      <a:accent3>
        <a:srgbClr val="AAAACF"/>
      </a:accent3>
      <a:accent4>
        <a:srgbClr val="DADADA"/>
      </a:accent4>
      <a:accent5>
        <a:srgbClr val="AACAE2"/>
      </a:accent5>
      <a:accent6>
        <a:srgbClr val="00B98A"/>
      </a:accent6>
      <a:hlink>
        <a:srgbClr val="FFCC00"/>
      </a:hlink>
      <a:folHlink>
        <a:srgbClr val="EE941C"/>
      </a:folHlink>
    </a:clrScheme>
    <a:fontScheme name="Clouds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Clouds 1">
        <a:dk1>
          <a:srgbClr val="4D4D4D"/>
        </a:dk1>
        <a:lt1>
          <a:srgbClr val="FFFFFF"/>
        </a:lt1>
        <a:dk2>
          <a:srgbClr val="0000A4"/>
        </a:dk2>
        <a:lt2>
          <a:srgbClr val="B7E7FF"/>
        </a:lt2>
        <a:accent1>
          <a:srgbClr val="0099CC"/>
        </a:accent1>
        <a:accent2>
          <a:srgbClr val="00CC99"/>
        </a:accent2>
        <a:accent3>
          <a:srgbClr val="AAAACF"/>
        </a:accent3>
        <a:accent4>
          <a:srgbClr val="DADADA"/>
        </a:accent4>
        <a:accent5>
          <a:srgbClr val="AACAE2"/>
        </a:accent5>
        <a:accent6>
          <a:srgbClr val="00B98A"/>
        </a:accent6>
        <a:hlink>
          <a:srgbClr val="FFCC00"/>
        </a:hlink>
        <a:folHlink>
          <a:srgbClr val="EE941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2">
        <a:dk1>
          <a:srgbClr val="000066"/>
        </a:dk1>
        <a:lt1>
          <a:srgbClr val="FFFFFF"/>
        </a:lt1>
        <a:dk2>
          <a:srgbClr val="00A2DC"/>
        </a:dk2>
        <a:lt2>
          <a:srgbClr val="FFFFFF"/>
        </a:lt2>
        <a:accent1>
          <a:srgbClr val="0079A4"/>
        </a:accent1>
        <a:accent2>
          <a:srgbClr val="33CCCC"/>
        </a:accent2>
        <a:accent3>
          <a:srgbClr val="AACEEB"/>
        </a:accent3>
        <a:accent4>
          <a:srgbClr val="DADADA"/>
        </a:accent4>
        <a:accent5>
          <a:srgbClr val="AABECF"/>
        </a:accent5>
        <a:accent6>
          <a:srgbClr val="2DB9B9"/>
        </a:accent6>
        <a:hlink>
          <a:srgbClr val="FFFFCC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3">
        <a:dk1>
          <a:srgbClr val="010199"/>
        </a:dk1>
        <a:lt1>
          <a:srgbClr val="FFFFFF"/>
        </a:lt1>
        <a:dk2>
          <a:srgbClr val="000092"/>
        </a:dk2>
        <a:lt2>
          <a:srgbClr val="CCFFFF"/>
        </a:lt2>
        <a:accent1>
          <a:srgbClr val="66CCFF"/>
        </a:accent1>
        <a:accent2>
          <a:srgbClr val="2EBDBA"/>
        </a:accent2>
        <a:accent3>
          <a:srgbClr val="AAAAC7"/>
        </a:accent3>
        <a:accent4>
          <a:srgbClr val="DADADA"/>
        </a:accent4>
        <a:accent5>
          <a:srgbClr val="B8E2FF"/>
        </a:accent5>
        <a:accent6>
          <a:srgbClr val="29ABA8"/>
        </a:accent6>
        <a:hlink>
          <a:srgbClr val="66FFFF"/>
        </a:hlink>
        <a:folHlink>
          <a:srgbClr val="CC99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4">
        <a:dk1>
          <a:srgbClr val="000000"/>
        </a:dk1>
        <a:lt1>
          <a:srgbClr val="FFFFFF"/>
        </a:lt1>
        <a:dk2>
          <a:srgbClr val="006A67"/>
        </a:dk2>
        <a:lt2>
          <a:srgbClr val="FFFFCC"/>
        </a:lt2>
        <a:accent1>
          <a:srgbClr val="33CCCC"/>
        </a:accent1>
        <a:accent2>
          <a:srgbClr val="6D6FC7"/>
        </a:accent2>
        <a:accent3>
          <a:srgbClr val="AAB9B8"/>
        </a:accent3>
        <a:accent4>
          <a:srgbClr val="DADADA"/>
        </a:accent4>
        <a:accent5>
          <a:srgbClr val="ADE2E2"/>
        </a:accent5>
        <a:accent6>
          <a:srgbClr val="6264B4"/>
        </a:accent6>
        <a:hlink>
          <a:srgbClr val="00FFFF"/>
        </a:hlink>
        <a:folHlink>
          <a:srgbClr val="00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5">
        <a:dk1>
          <a:srgbClr val="4D4D4D"/>
        </a:dk1>
        <a:lt1>
          <a:srgbClr val="FFFFFF"/>
        </a:lt1>
        <a:dk2>
          <a:srgbClr val="650BB7"/>
        </a:dk2>
        <a:lt2>
          <a:srgbClr val="FFFFFF"/>
        </a:lt2>
        <a:accent1>
          <a:srgbClr val="FF66FF"/>
        </a:accent1>
        <a:accent2>
          <a:srgbClr val="666699"/>
        </a:accent2>
        <a:accent3>
          <a:srgbClr val="B8AAD8"/>
        </a:accent3>
        <a:accent4>
          <a:srgbClr val="DADADA"/>
        </a:accent4>
        <a:accent5>
          <a:srgbClr val="FFB8FF"/>
        </a:accent5>
        <a:accent6>
          <a:srgbClr val="5C5C8A"/>
        </a:accent6>
        <a:hlink>
          <a:srgbClr val="E9E9FF"/>
        </a:hlink>
        <a:folHlink>
          <a:srgbClr val="CCE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6">
        <a:dk1>
          <a:srgbClr val="FFFFFF"/>
        </a:dk1>
        <a:lt1>
          <a:srgbClr val="FFFFFF"/>
        </a:lt1>
        <a:dk2>
          <a:srgbClr val="005000"/>
        </a:dk2>
        <a:lt2>
          <a:srgbClr val="DCEAAE"/>
        </a:lt2>
        <a:accent1>
          <a:srgbClr val="99CC00"/>
        </a:accent1>
        <a:accent2>
          <a:srgbClr val="6F801A"/>
        </a:accent2>
        <a:accent3>
          <a:srgbClr val="AAB3AA"/>
        </a:accent3>
        <a:accent4>
          <a:srgbClr val="DADADA"/>
        </a:accent4>
        <a:accent5>
          <a:srgbClr val="CAE2AA"/>
        </a:accent5>
        <a:accent6>
          <a:srgbClr val="647316"/>
        </a:accent6>
        <a:hlink>
          <a:srgbClr val="FFFFCC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7">
        <a:dk1>
          <a:srgbClr val="4F4F77"/>
        </a:dk1>
        <a:lt1>
          <a:srgbClr val="FFFFFF"/>
        </a:lt1>
        <a:dk2>
          <a:srgbClr val="7979A5"/>
        </a:dk2>
        <a:lt2>
          <a:srgbClr val="F3F3FF"/>
        </a:lt2>
        <a:accent1>
          <a:srgbClr val="5D5D8B"/>
        </a:accent1>
        <a:accent2>
          <a:srgbClr val="66CCFF"/>
        </a:accent2>
        <a:accent3>
          <a:srgbClr val="BEBECF"/>
        </a:accent3>
        <a:accent4>
          <a:srgbClr val="DADADA"/>
        </a:accent4>
        <a:accent5>
          <a:srgbClr val="B6B6C4"/>
        </a:accent5>
        <a:accent6>
          <a:srgbClr val="5CB9E7"/>
        </a:accent6>
        <a:hlink>
          <a:srgbClr val="CCECFF"/>
        </a:hlink>
        <a:folHlink>
          <a:srgbClr val="FFFFC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Clouds 8">
        <a:dk1>
          <a:srgbClr val="000000"/>
        </a:dk1>
        <a:lt1>
          <a:srgbClr val="B9B9B9"/>
        </a:lt1>
        <a:dk2>
          <a:srgbClr val="8A8472"/>
        </a:dk2>
        <a:lt2>
          <a:srgbClr val="4D4D4D"/>
        </a:lt2>
        <a:accent1>
          <a:srgbClr val="EDEEE2"/>
        </a:accent1>
        <a:accent2>
          <a:srgbClr val="7FAA7E"/>
        </a:accent2>
        <a:accent3>
          <a:srgbClr val="D9D9D9"/>
        </a:accent3>
        <a:accent4>
          <a:srgbClr val="000000"/>
        </a:accent4>
        <a:accent5>
          <a:srgbClr val="F4F5EE"/>
        </a:accent5>
        <a:accent6>
          <a:srgbClr val="729A72"/>
        </a:accent6>
        <a:hlink>
          <a:srgbClr val="008000"/>
        </a:hlink>
        <a:folHlink>
          <a:srgbClr val="9894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Clouds 9">
        <a:dk1>
          <a:srgbClr val="000000"/>
        </a:dk1>
        <a:lt1>
          <a:srgbClr val="FEA24E"/>
        </a:lt1>
        <a:dk2>
          <a:srgbClr val="CC6600"/>
        </a:dk2>
        <a:lt2>
          <a:srgbClr val="808080"/>
        </a:lt2>
        <a:accent1>
          <a:srgbClr val="FBEECD"/>
        </a:accent1>
        <a:accent2>
          <a:srgbClr val="ECD044"/>
        </a:accent2>
        <a:accent3>
          <a:srgbClr val="FECEB2"/>
        </a:accent3>
        <a:accent4>
          <a:srgbClr val="000000"/>
        </a:accent4>
        <a:accent5>
          <a:srgbClr val="FDF5E3"/>
        </a:accent5>
        <a:accent6>
          <a:srgbClr val="D6BC3D"/>
        </a:accent6>
        <a:hlink>
          <a:srgbClr val="E42B00"/>
        </a:hlink>
        <a:folHlink>
          <a:srgbClr val="996633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Globe">
  <a:themeElements>
    <a:clrScheme name="Globe 3">
      <a:dk1>
        <a:srgbClr val="003B76"/>
      </a:dk1>
      <a:lt1>
        <a:srgbClr val="FFFFFF"/>
      </a:lt1>
      <a:dk2>
        <a:srgbClr val="0066CC"/>
      </a:dk2>
      <a:lt2>
        <a:srgbClr val="CCECFF"/>
      </a:lt2>
      <a:accent1>
        <a:srgbClr val="33CCCC"/>
      </a:accent1>
      <a:accent2>
        <a:srgbClr val="66CCFF"/>
      </a:accent2>
      <a:accent3>
        <a:srgbClr val="AAB8E2"/>
      </a:accent3>
      <a:accent4>
        <a:srgbClr val="DADADA"/>
      </a:accent4>
      <a:accent5>
        <a:srgbClr val="ADE2E2"/>
      </a:accent5>
      <a:accent6>
        <a:srgbClr val="5CB9E7"/>
      </a:accent6>
      <a:hlink>
        <a:srgbClr val="FFFFCC"/>
      </a:hlink>
      <a:folHlink>
        <a:srgbClr val="FFCC66"/>
      </a:folHlink>
    </a:clrScheme>
    <a:fontScheme name="Globe">
      <a:majorFont>
        <a:latin typeface="Arial"/>
        <a:ea typeface=""/>
        <a:cs typeface="Angsana New"/>
      </a:majorFont>
      <a:minorFont>
        <a:latin typeface="Verdan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Globe 1">
        <a:dk1>
          <a:srgbClr val="622100"/>
        </a:dk1>
        <a:lt1>
          <a:srgbClr val="FFFFFF"/>
        </a:lt1>
        <a:dk2>
          <a:srgbClr val="800000"/>
        </a:dk2>
        <a:lt2>
          <a:srgbClr val="FFFFCC"/>
        </a:lt2>
        <a:accent1>
          <a:srgbClr val="E42B00"/>
        </a:accent1>
        <a:accent2>
          <a:srgbClr val="996600"/>
        </a:accent2>
        <a:accent3>
          <a:srgbClr val="C0AAAA"/>
        </a:accent3>
        <a:accent4>
          <a:srgbClr val="DADADA"/>
        </a:accent4>
        <a:accent5>
          <a:srgbClr val="EFACAA"/>
        </a:accent5>
        <a:accent6>
          <a:srgbClr val="8A5C00"/>
        </a:accent6>
        <a:hlink>
          <a:srgbClr val="FADF6C"/>
        </a:hlink>
        <a:folHlink>
          <a:srgbClr val="FF99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2">
        <a:dk1>
          <a:srgbClr val="5F4545"/>
        </a:dk1>
        <a:lt1>
          <a:srgbClr val="FFFFFF"/>
        </a:lt1>
        <a:dk2>
          <a:srgbClr val="8F6969"/>
        </a:dk2>
        <a:lt2>
          <a:srgbClr val="FFFFCC"/>
        </a:lt2>
        <a:accent1>
          <a:srgbClr val="CC6600"/>
        </a:accent1>
        <a:accent2>
          <a:srgbClr val="924C0C"/>
        </a:accent2>
        <a:accent3>
          <a:srgbClr val="C6B9B9"/>
        </a:accent3>
        <a:accent4>
          <a:srgbClr val="DADADA"/>
        </a:accent4>
        <a:accent5>
          <a:srgbClr val="E2B8AA"/>
        </a:accent5>
        <a:accent6>
          <a:srgbClr val="84440A"/>
        </a:accent6>
        <a:hlink>
          <a:srgbClr val="CFD375"/>
        </a:hlink>
        <a:folHlink>
          <a:srgbClr val="98BB9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3">
        <a:dk1>
          <a:srgbClr val="003B76"/>
        </a:dk1>
        <a:lt1>
          <a:srgbClr val="FFFFFF"/>
        </a:lt1>
        <a:dk2>
          <a:srgbClr val="0066CC"/>
        </a:dk2>
        <a:lt2>
          <a:srgbClr val="CCECFF"/>
        </a:lt2>
        <a:accent1>
          <a:srgbClr val="33CCCC"/>
        </a:accent1>
        <a:accent2>
          <a:srgbClr val="66CCFF"/>
        </a:accent2>
        <a:accent3>
          <a:srgbClr val="AAB8E2"/>
        </a:accent3>
        <a:accent4>
          <a:srgbClr val="DADADA"/>
        </a:accent4>
        <a:accent5>
          <a:srgbClr val="ADE2E2"/>
        </a:accent5>
        <a:accent6>
          <a:srgbClr val="5CB9E7"/>
        </a:accent6>
        <a:hlink>
          <a:srgbClr val="FFFFCC"/>
        </a:hlink>
        <a:folHlink>
          <a:srgbClr val="FFCC6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4">
        <a:dk1>
          <a:srgbClr val="005856"/>
        </a:dk1>
        <a:lt1>
          <a:srgbClr val="FFFFFF"/>
        </a:lt1>
        <a:dk2>
          <a:srgbClr val="008080"/>
        </a:dk2>
        <a:lt2>
          <a:srgbClr val="FFFFCC"/>
        </a:lt2>
        <a:accent1>
          <a:srgbClr val="0099CC"/>
        </a:accent1>
        <a:accent2>
          <a:srgbClr val="00CCFF"/>
        </a:accent2>
        <a:accent3>
          <a:srgbClr val="AAC0C0"/>
        </a:accent3>
        <a:accent4>
          <a:srgbClr val="DADADA"/>
        </a:accent4>
        <a:accent5>
          <a:srgbClr val="AACAE2"/>
        </a:accent5>
        <a:accent6>
          <a:srgbClr val="00B9E7"/>
        </a:accent6>
        <a:hlink>
          <a:srgbClr val="1ACE9F"/>
        </a:hlink>
        <a:folHlink>
          <a:srgbClr val="948CCE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5">
        <a:dk1>
          <a:srgbClr val="3C5436"/>
        </a:dk1>
        <a:lt1>
          <a:srgbClr val="FFFFFF"/>
        </a:lt1>
        <a:dk2>
          <a:srgbClr val="5F8656"/>
        </a:dk2>
        <a:lt2>
          <a:srgbClr val="D6D8C0"/>
        </a:lt2>
        <a:accent1>
          <a:srgbClr val="61733D"/>
        </a:accent1>
        <a:accent2>
          <a:srgbClr val="324A39"/>
        </a:accent2>
        <a:accent3>
          <a:srgbClr val="B6C3B4"/>
        </a:accent3>
        <a:accent4>
          <a:srgbClr val="DADADA"/>
        </a:accent4>
        <a:accent5>
          <a:srgbClr val="B7BCAF"/>
        </a:accent5>
        <a:accent6>
          <a:srgbClr val="2C4233"/>
        </a:accent6>
        <a:hlink>
          <a:srgbClr val="73D588"/>
        </a:hlink>
        <a:folHlink>
          <a:srgbClr val="6F99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6">
        <a:dk1>
          <a:srgbClr val="5B7B65"/>
        </a:dk1>
        <a:lt1>
          <a:srgbClr val="FFFFFF"/>
        </a:lt1>
        <a:dk2>
          <a:srgbClr val="9ABE9D"/>
        </a:dk2>
        <a:lt2>
          <a:srgbClr val="336600"/>
        </a:lt2>
        <a:accent1>
          <a:srgbClr val="00CC66"/>
        </a:accent1>
        <a:accent2>
          <a:srgbClr val="4E7050"/>
        </a:accent2>
        <a:accent3>
          <a:srgbClr val="CADBCC"/>
        </a:accent3>
        <a:accent4>
          <a:srgbClr val="DADADA"/>
        </a:accent4>
        <a:accent5>
          <a:srgbClr val="AAE2B8"/>
        </a:accent5>
        <a:accent6>
          <a:srgbClr val="466548"/>
        </a:accent6>
        <a:hlink>
          <a:srgbClr val="FFFFCC"/>
        </a:hlink>
        <a:folHlink>
          <a:srgbClr val="9CE8A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7">
        <a:dk1>
          <a:srgbClr val="4C4E44"/>
        </a:dk1>
        <a:lt1>
          <a:srgbClr val="FFFFFF"/>
        </a:lt1>
        <a:dk2>
          <a:srgbClr val="686B5D"/>
        </a:dk2>
        <a:lt2>
          <a:srgbClr val="D6D5C6"/>
        </a:lt2>
        <a:accent1>
          <a:srgbClr val="898D79"/>
        </a:accent1>
        <a:accent2>
          <a:srgbClr val="4D4F45"/>
        </a:accent2>
        <a:accent3>
          <a:srgbClr val="B9BAB6"/>
        </a:accent3>
        <a:accent4>
          <a:srgbClr val="DADADA"/>
        </a:accent4>
        <a:accent5>
          <a:srgbClr val="C4C5BE"/>
        </a:accent5>
        <a:accent6>
          <a:srgbClr val="45473E"/>
        </a:accent6>
        <a:hlink>
          <a:srgbClr val="58BE67"/>
        </a:hlink>
        <a:folHlink>
          <a:srgbClr val="C0C64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Globe 8">
        <a:dk1>
          <a:srgbClr val="000000"/>
        </a:dk1>
        <a:lt1>
          <a:srgbClr val="FFFFDD"/>
        </a:lt1>
        <a:dk2>
          <a:srgbClr val="000000"/>
        </a:dk2>
        <a:lt2>
          <a:srgbClr val="98977A"/>
        </a:lt2>
        <a:accent1>
          <a:srgbClr val="BDCDA7"/>
        </a:accent1>
        <a:accent2>
          <a:srgbClr val="A0D060"/>
        </a:accent2>
        <a:accent3>
          <a:srgbClr val="FFFFEB"/>
        </a:accent3>
        <a:accent4>
          <a:srgbClr val="000000"/>
        </a:accent4>
        <a:accent5>
          <a:srgbClr val="DBE3D0"/>
        </a:accent5>
        <a:accent6>
          <a:srgbClr val="91BC56"/>
        </a:accent6>
        <a:hlink>
          <a:srgbClr val="FADD4E"/>
        </a:hlink>
        <a:folHlink>
          <a:srgbClr val="CC9900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Textured">
  <a:themeElements>
    <a:clrScheme name="Textured 5">
      <a:dk1>
        <a:srgbClr val="003366"/>
      </a:dk1>
      <a:lt1>
        <a:srgbClr val="FFFFFF"/>
      </a:lt1>
      <a:dk2>
        <a:srgbClr val="2B5481"/>
      </a:dk2>
      <a:lt2>
        <a:srgbClr val="E5FFFF"/>
      </a:lt2>
      <a:accent1>
        <a:srgbClr val="009999"/>
      </a:accent1>
      <a:accent2>
        <a:srgbClr val="336699"/>
      </a:accent2>
      <a:accent3>
        <a:srgbClr val="ACB3C1"/>
      </a:accent3>
      <a:accent4>
        <a:srgbClr val="DADADA"/>
      </a:accent4>
      <a:accent5>
        <a:srgbClr val="AACACA"/>
      </a:accent5>
      <a:accent6>
        <a:srgbClr val="2D5C8A"/>
      </a:accent6>
      <a:hlink>
        <a:srgbClr val="00CCFF"/>
      </a:hlink>
      <a:folHlink>
        <a:srgbClr val="FFCC00"/>
      </a:folHlink>
    </a:clrScheme>
    <a:fontScheme name="Textured">
      <a:majorFont>
        <a:latin typeface="Tahoma"/>
        <a:ea typeface=""/>
        <a:cs typeface="Angsana New"/>
      </a:majorFont>
      <a:minorFont>
        <a:latin typeface="Tahoma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Textured 1">
        <a:dk1>
          <a:srgbClr val="660000"/>
        </a:dk1>
        <a:lt1>
          <a:srgbClr val="FFFFFF"/>
        </a:lt1>
        <a:dk2>
          <a:srgbClr val="800000"/>
        </a:dk2>
        <a:lt2>
          <a:srgbClr val="FFFFCC"/>
        </a:lt2>
        <a:accent1>
          <a:srgbClr val="BE7960"/>
        </a:accent1>
        <a:accent2>
          <a:srgbClr val="CC6600"/>
        </a:accent2>
        <a:accent3>
          <a:srgbClr val="C0AAAA"/>
        </a:accent3>
        <a:accent4>
          <a:srgbClr val="DADADA"/>
        </a:accent4>
        <a:accent5>
          <a:srgbClr val="DBBEB6"/>
        </a:accent5>
        <a:accent6>
          <a:srgbClr val="B95C00"/>
        </a:accent6>
        <a:hlink>
          <a:srgbClr val="FFCC66"/>
        </a:hlink>
        <a:folHlink>
          <a:srgbClr val="CC33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2">
        <a:dk1>
          <a:srgbClr val="003300"/>
        </a:dk1>
        <a:lt1>
          <a:srgbClr val="FFFFFF"/>
        </a:lt1>
        <a:dk2>
          <a:srgbClr val="4D6A2A"/>
        </a:dk2>
        <a:lt2>
          <a:srgbClr val="CCFF99"/>
        </a:lt2>
        <a:accent1>
          <a:srgbClr val="33CC33"/>
        </a:accent1>
        <a:accent2>
          <a:srgbClr val="46562A"/>
        </a:accent2>
        <a:accent3>
          <a:srgbClr val="B2B9AC"/>
        </a:accent3>
        <a:accent4>
          <a:srgbClr val="DADADA"/>
        </a:accent4>
        <a:accent5>
          <a:srgbClr val="ADE2AD"/>
        </a:accent5>
        <a:accent6>
          <a:srgbClr val="3F4D25"/>
        </a:accent6>
        <a:hlink>
          <a:srgbClr val="009999"/>
        </a:hlink>
        <a:folHlink>
          <a:srgbClr val="CC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3">
        <a:dk1>
          <a:srgbClr val="4E4E74"/>
        </a:dk1>
        <a:lt1>
          <a:srgbClr val="FFFFFF"/>
        </a:lt1>
        <a:dk2>
          <a:srgbClr val="666699"/>
        </a:dk2>
        <a:lt2>
          <a:srgbClr val="FFFFCC"/>
        </a:lt2>
        <a:accent1>
          <a:srgbClr val="5E5884"/>
        </a:accent1>
        <a:accent2>
          <a:srgbClr val="8AB29D"/>
        </a:accent2>
        <a:accent3>
          <a:srgbClr val="B8B8CA"/>
        </a:accent3>
        <a:accent4>
          <a:srgbClr val="DADADA"/>
        </a:accent4>
        <a:accent5>
          <a:srgbClr val="B6B4C2"/>
        </a:accent5>
        <a:accent6>
          <a:srgbClr val="7DA18E"/>
        </a:accent6>
        <a:hlink>
          <a:srgbClr val="FFFF99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4">
        <a:dk1>
          <a:srgbClr val="004E4C"/>
        </a:dk1>
        <a:lt1>
          <a:srgbClr val="FFFFFF"/>
        </a:lt1>
        <a:dk2>
          <a:srgbClr val="006666"/>
        </a:dk2>
        <a:lt2>
          <a:srgbClr val="FFFFCC"/>
        </a:lt2>
        <a:accent1>
          <a:srgbClr val="FFCC00"/>
        </a:accent1>
        <a:accent2>
          <a:srgbClr val="00B0AC"/>
        </a:accent2>
        <a:accent3>
          <a:srgbClr val="AAB8B8"/>
        </a:accent3>
        <a:accent4>
          <a:srgbClr val="DADADA"/>
        </a:accent4>
        <a:accent5>
          <a:srgbClr val="FFE2AA"/>
        </a:accent5>
        <a:accent6>
          <a:srgbClr val="009F9B"/>
        </a:accent6>
        <a:hlink>
          <a:srgbClr val="BA7C3E"/>
        </a:hlink>
        <a:folHlink>
          <a:srgbClr val="724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5">
        <a:dk1>
          <a:srgbClr val="003366"/>
        </a:dk1>
        <a:lt1>
          <a:srgbClr val="FFFFFF"/>
        </a:lt1>
        <a:dk2>
          <a:srgbClr val="2B5481"/>
        </a:dk2>
        <a:lt2>
          <a:srgbClr val="E5FFFF"/>
        </a:lt2>
        <a:accent1>
          <a:srgbClr val="009999"/>
        </a:accent1>
        <a:accent2>
          <a:srgbClr val="336699"/>
        </a:accent2>
        <a:accent3>
          <a:srgbClr val="ACB3C1"/>
        </a:accent3>
        <a:accent4>
          <a:srgbClr val="DADADA"/>
        </a:accent4>
        <a:accent5>
          <a:srgbClr val="AACACA"/>
        </a:accent5>
        <a:accent6>
          <a:srgbClr val="2D5C8A"/>
        </a:accent6>
        <a:hlink>
          <a:srgbClr val="00CCFF"/>
        </a:hlink>
        <a:folHlink>
          <a:srgbClr val="FFCC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6">
        <a:dk1>
          <a:srgbClr val="080808"/>
        </a:dk1>
        <a:lt1>
          <a:srgbClr val="FFFFFF"/>
        </a:lt1>
        <a:dk2>
          <a:srgbClr val="4D4D4D"/>
        </a:dk2>
        <a:lt2>
          <a:srgbClr val="FFFFFF"/>
        </a:lt2>
        <a:accent1>
          <a:srgbClr val="666699"/>
        </a:accent1>
        <a:accent2>
          <a:srgbClr val="3366CC"/>
        </a:accent2>
        <a:accent3>
          <a:srgbClr val="B2B2B2"/>
        </a:accent3>
        <a:accent4>
          <a:srgbClr val="DADADA"/>
        </a:accent4>
        <a:accent5>
          <a:srgbClr val="B8B8CA"/>
        </a:accent5>
        <a:accent6>
          <a:srgbClr val="2D5CB9"/>
        </a:accent6>
        <a:hlink>
          <a:srgbClr val="00CCFF"/>
        </a:hlink>
        <a:folHlink>
          <a:srgbClr val="CCCC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Textured 7">
        <a:dk1>
          <a:srgbClr val="000000"/>
        </a:dk1>
        <a:lt1>
          <a:srgbClr val="DBDAC2"/>
        </a:lt1>
        <a:dk2>
          <a:srgbClr val="827F4C"/>
        </a:dk2>
        <a:lt2>
          <a:srgbClr val="C0BC94"/>
        </a:lt2>
        <a:accent1>
          <a:srgbClr val="AAA578"/>
        </a:accent1>
        <a:accent2>
          <a:srgbClr val="A2A4AC"/>
        </a:accent2>
        <a:accent3>
          <a:srgbClr val="EAEADD"/>
        </a:accent3>
        <a:accent4>
          <a:srgbClr val="000000"/>
        </a:accent4>
        <a:accent5>
          <a:srgbClr val="D2CFBE"/>
        </a:accent5>
        <a:accent6>
          <a:srgbClr val="92949B"/>
        </a:accent6>
        <a:hlink>
          <a:srgbClr val="5B8800"/>
        </a:hlink>
        <a:folHlink>
          <a:srgbClr val="68653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Textured 8">
        <a:dk1>
          <a:srgbClr val="000000"/>
        </a:dk1>
        <a:lt1>
          <a:srgbClr val="DCE8F4"/>
        </a:lt1>
        <a:dk2>
          <a:srgbClr val="7B9CB5"/>
        </a:dk2>
        <a:lt2>
          <a:srgbClr val="969696"/>
        </a:lt2>
        <a:accent1>
          <a:srgbClr val="FFFFFF"/>
        </a:accent1>
        <a:accent2>
          <a:srgbClr val="00BAB6"/>
        </a:accent2>
        <a:accent3>
          <a:srgbClr val="EBF2F8"/>
        </a:accent3>
        <a:accent4>
          <a:srgbClr val="000000"/>
        </a:accent4>
        <a:accent5>
          <a:srgbClr val="FFFFFF"/>
        </a:accent5>
        <a:accent6>
          <a:srgbClr val="00A8A5"/>
        </a:accent6>
        <a:hlink>
          <a:srgbClr val="8A8AD8"/>
        </a:hlink>
        <a:folHlink>
          <a:srgbClr val="24249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การออกแบบเริ่มต้น">
  <a:themeElements>
    <a:clrScheme name="การออกแบบเริ่มต้น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การออกแบบเริ่มต้น">
      <a:majorFont>
        <a:latin typeface="Arial"/>
        <a:ea typeface=""/>
        <a:cs typeface="Angsana New"/>
      </a:majorFont>
      <a:minorFont>
        <a:latin typeface="Arial"/>
        <a:ea typeface=""/>
        <a:cs typeface="Angsana New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การออกแบบเริ่มต้น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การออกแบบเริ่มต้น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การออกแบบเริ่มต้น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2_Network">
  <a:themeElements>
    <a:clrScheme name="Network 10">
      <a:dk1>
        <a:srgbClr val="000000"/>
      </a:dk1>
      <a:lt1>
        <a:srgbClr val="FFFFFF"/>
      </a:lt1>
      <a:dk2>
        <a:srgbClr val="330066"/>
      </a:dk2>
      <a:lt2>
        <a:srgbClr val="808080"/>
      </a:lt2>
      <a:accent1>
        <a:srgbClr val="CCCC00"/>
      </a:accent1>
      <a:accent2>
        <a:srgbClr val="669999"/>
      </a:accent2>
      <a:accent3>
        <a:srgbClr val="FFFFFF"/>
      </a:accent3>
      <a:accent4>
        <a:srgbClr val="000000"/>
      </a:accent4>
      <a:accent5>
        <a:srgbClr val="E2E2AA"/>
      </a:accent5>
      <a:accent6>
        <a:srgbClr val="5C8A8A"/>
      </a:accent6>
      <a:hlink>
        <a:srgbClr val="7E9CE8"/>
      </a:hlink>
      <a:folHlink>
        <a:srgbClr val="D8D8EC"/>
      </a:folHlink>
    </a:clrScheme>
    <a:fontScheme name="2_Network">
      <a:majorFont>
        <a:latin typeface=""/>
        <a:ea typeface=""/>
        <a:cs typeface=""/>
      </a:majorFont>
      <a:minorFont>
        <a:latin typeface="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Network 1">
        <a:dk1>
          <a:srgbClr val="4F747B"/>
        </a:dk1>
        <a:lt1>
          <a:srgbClr val="FFFFFF"/>
        </a:lt1>
        <a:dk2>
          <a:srgbClr val="000000"/>
        </a:dk2>
        <a:lt2>
          <a:srgbClr val="C0C0C0"/>
        </a:lt2>
        <a:accent1>
          <a:srgbClr val="859868"/>
        </a:accent1>
        <a:accent2>
          <a:srgbClr val="5F5F5F"/>
        </a:accent2>
        <a:accent3>
          <a:srgbClr val="AAAAAA"/>
        </a:accent3>
        <a:accent4>
          <a:srgbClr val="DADADA"/>
        </a:accent4>
        <a:accent5>
          <a:srgbClr val="C2CAB9"/>
        </a:accent5>
        <a:accent6>
          <a:srgbClr val="555555"/>
        </a:accent6>
        <a:hlink>
          <a:srgbClr val="5F5F5F"/>
        </a:hlink>
        <a:folHlink>
          <a:srgbClr val="BA121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2">
        <a:dk1>
          <a:srgbClr val="3C0000"/>
        </a:dk1>
        <a:lt1>
          <a:srgbClr val="FFFFFF"/>
        </a:lt1>
        <a:dk2>
          <a:srgbClr val="4D0B0B"/>
        </a:dk2>
        <a:lt2>
          <a:srgbClr val="FFFFFF"/>
        </a:lt2>
        <a:accent1>
          <a:srgbClr val="666633"/>
        </a:accent1>
        <a:accent2>
          <a:srgbClr val="CC3300"/>
        </a:accent2>
        <a:accent3>
          <a:srgbClr val="B2AAAA"/>
        </a:accent3>
        <a:accent4>
          <a:srgbClr val="DADADA"/>
        </a:accent4>
        <a:accent5>
          <a:srgbClr val="B8B8AD"/>
        </a:accent5>
        <a:accent6>
          <a:srgbClr val="B92D00"/>
        </a:accent6>
        <a:hlink>
          <a:srgbClr val="CC9900"/>
        </a:hlink>
        <a:folHlink>
          <a:srgbClr val="CCCC33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3">
        <a:dk1>
          <a:srgbClr val="666699"/>
        </a:dk1>
        <a:lt1>
          <a:srgbClr val="FFFFFF"/>
        </a:lt1>
        <a:dk2>
          <a:srgbClr val="15192B"/>
        </a:dk2>
        <a:lt2>
          <a:srgbClr val="CCCCFF"/>
        </a:lt2>
        <a:accent1>
          <a:srgbClr val="4F893D"/>
        </a:accent1>
        <a:accent2>
          <a:srgbClr val="666699"/>
        </a:accent2>
        <a:accent3>
          <a:srgbClr val="AAABAC"/>
        </a:accent3>
        <a:accent4>
          <a:srgbClr val="DADADA"/>
        </a:accent4>
        <a:accent5>
          <a:srgbClr val="B2C4AF"/>
        </a:accent5>
        <a:accent6>
          <a:srgbClr val="5C5C8A"/>
        </a:accent6>
        <a:hlink>
          <a:srgbClr val="CC9900"/>
        </a:hlink>
        <a:folHlink>
          <a:srgbClr val="4837C7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4">
        <a:dk1>
          <a:srgbClr val="666699"/>
        </a:dk1>
        <a:lt1>
          <a:srgbClr val="FFFFFF"/>
        </a:lt1>
        <a:dk2>
          <a:srgbClr val="86001A"/>
        </a:dk2>
        <a:lt2>
          <a:srgbClr val="CCCC66"/>
        </a:lt2>
        <a:accent1>
          <a:srgbClr val="FF3300"/>
        </a:accent1>
        <a:accent2>
          <a:srgbClr val="FF6600"/>
        </a:accent2>
        <a:accent3>
          <a:srgbClr val="C3AAAB"/>
        </a:accent3>
        <a:accent4>
          <a:srgbClr val="DADADA"/>
        </a:accent4>
        <a:accent5>
          <a:srgbClr val="FFADAA"/>
        </a:accent5>
        <a:accent6>
          <a:srgbClr val="E75C00"/>
        </a:accent6>
        <a:hlink>
          <a:srgbClr val="CC9900"/>
        </a:hlink>
        <a:folHlink>
          <a:srgbClr val="FF00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5">
        <a:dk1>
          <a:srgbClr val="666699"/>
        </a:dk1>
        <a:lt1>
          <a:srgbClr val="FFFFFF"/>
        </a:lt1>
        <a:dk2>
          <a:srgbClr val="000054"/>
        </a:dk2>
        <a:lt2>
          <a:srgbClr val="FFFFFF"/>
        </a:lt2>
        <a:accent1>
          <a:srgbClr val="3333FF"/>
        </a:accent1>
        <a:accent2>
          <a:srgbClr val="006699"/>
        </a:accent2>
        <a:accent3>
          <a:srgbClr val="AAAAB3"/>
        </a:accent3>
        <a:accent4>
          <a:srgbClr val="DADADA"/>
        </a:accent4>
        <a:accent5>
          <a:srgbClr val="ADADFF"/>
        </a:accent5>
        <a:accent6>
          <a:srgbClr val="005C8A"/>
        </a:accent6>
        <a:hlink>
          <a:srgbClr val="669900"/>
        </a:hlink>
        <a:folHlink>
          <a:srgbClr val="0000FF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6">
        <a:dk1>
          <a:srgbClr val="808080"/>
        </a:dk1>
        <a:lt1>
          <a:srgbClr val="FFFFFF"/>
        </a:lt1>
        <a:dk2>
          <a:srgbClr val="30054B"/>
        </a:dk2>
        <a:lt2>
          <a:srgbClr val="FFFFFF"/>
        </a:lt2>
        <a:accent1>
          <a:srgbClr val="797B9B"/>
        </a:accent1>
        <a:accent2>
          <a:srgbClr val="6B4FB1"/>
        </a:accent2>
        <a:accent3>
          <a:srgbClr val="ADAAB1"/>
        </a:accent3>
        <a:accent4>
          <a:srgbClr val="DADADA"/>
        </a:accent4>
        <a:accent5>
          <a:srgbClr val="BEBFCB"/>
        </a:accent5>
        <a:accent6>
          <a:srgbClr val="6047A0"/>
        </a:accent6>
        <a:hlink>
          <a:srgbClr val="7AACCE"/>
        </a:hlink>
        <a:folHlink>
          <a:srgbClr val="D8D8EC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7">
        <a:dk1>
          <a:srgbClr val="808080"/>
        </a:dk1>
        <a:lt1>
          <a:srgbClr val="FFFFCC"/>
        </a:lt1>
        <a:dk2>
          <a:srgbClr val="29527B"/>
        </a:dk2>
        <a:lt2>
          <a:srgbClr val="FFFFFF"/>
        </a:lt2>
        <a:accent1>
          <a:srgbClr val="CCCC00"/>
        </a:accent1>
        <a:accent2>
          <a:srgbClr val="669999"/>
        </a:accent2>
        <a:accent3>
          <a:srgbClr val="ACB3BF"/>
        </a:accent3>
        <a:accent4>
          <a:srgbClr val="DADAAE"/>
        </a:accent4>
        <a:accent5>
          <a:srgbClr val="E2E2AA"/>
        </a:accent5>
        <a:accent6>
          <a:srgbClr val="5C8A8A"/>
        </a:accent6>
        <a:hlink>
          <a:srgbClr val="D8D8EC"/>
        </a:hlink>
        <a:folHlink>
          <a:srgbClr val="B2B2B2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8">
        <a:dk1>
          <a:srgbClr val="666699"/>
        </a:dk1>
        <a:lt1>
          <a:srgbClr val="FFFFFF"/>
        </a:lt1>
        <a:dk2>
          <a:srgbClr val="476949"/>
        </a:dk2>
        <a:lt2>
          <a:srgbClr val="FFFFFF"/>
        </a:lt2>
        <a:accent1>
          <a:srgbClr val="CC6600"/>
        </a:accent1>
        <a:accent2>
          <a:srgbClr val="CC9900"/>
        </a:accent2>
        <a:accent3>
          <a:srgbClr val="B1B9B1"/>
        </a:accent3>
        <a:accent4>
          <a:srgbClr val="DADADA"/>
        </a:accent4>
        <a:accent5>
          <a:srgbClr val="E2B8AA"/>
        </a:accent5>
        <a:accent6>
          <a:srgbClr val="B98A00"/>
        </a:accent6>
        <a:hlink>
          <a:srgbClr val="669900"/>
        </a:hlink>
        <a:folHlink>
          <a:srgbClr val="A452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Network 9">
        <a:dk1>
          <a:srgbClr val="000000"/>
        </a:dk1>
        <a:lt1>
          <a:srgbClr val="FFFFFF"/>
        </a:lt1>
        <a:dk2>
          <a:srgbClr val="7C1302"/>
        </a:dk2>
        <a:lt2>
          <a:srgbClr val="CC9900"/>
        </a:lt2>
        <a:accent1>
          <a:srgbClr val="CC9900"/>
        </a:accent1>
        <a:accent2>
          <a:srgbClr val="CC3300"/>
        </a:accent2>
        <a:accent3>
          <a:srgbClr val="FFFFFF"/>
        </a:accent3>
        <a:accent4>
          <a:srgbClr val="000000"/>
        </a:accent4>
        <a:accent5>
          <a:srgbClr val="E2CAAA"/>
        </a:accent5>
        <a:accent6>
          <a:srgbClr val="B92D00"/>
        </a:accent6>
        <a:hlink>
          <a:srgbClr val="808080"/>
        </a:hlink>
        <a:folHlink>
          <a:srgbClr val="CC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Network 10">
        <a:dk1>
          <a:srgbClr val="000000"/>
        </a:dk1>
        <a:lt1>
          <a:srgbClr val="FFFFFF"/>
        </a:lt1>
        <a:dk2>
          <a:srgbClr val="330066"/>
        </a:dk2>
        <a:lt2>
          <a:srgbClr val="808080"/>
        </a:lt2>
        <a:accent1>
          <a:srgbClr val="CCCC00"/>
        </a:accent1>
        <a:accent2>
          <a:srgbClr val="669999"/>
        </a:accent2>
        <a:accent3>
          <a:srgbClr val="FFFFFF"/>
        </a:accent3>
        <a:accent4>
          <a:srgbClr val="000000"/>
        </a:accent4>
        <a:accent5>
          <a:srgbClr val="E2E2AA"/>
        </a:accent5>
        <a:accent6>
          <a:srgbClr val="5C8A8A"/>
        </a:accent6>
        <a:hlink>
          <a:srgbClr val="7E9CE8"/>
        </a:hlink>
        <a:folHlink>
          <a:srgbClr val="D8D8EC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ชุดรูปแบบของ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406</TotalTime>
  <Words>1265</Words>
  <Application>Microsoft Office PowerPoint</Application>
  <PresentationFormat>On-screen Show (4:3)</PresentationFormat>
  <Paragraphs>270</Paragraphs>
  <Slides>53</Slides>
  <Notes>0</Notes>
  <HiddenSlides>0</HiddenSlides>
  <MMClips>0</MMClips>
  <ScaleCrop>false</ScaleCrop>
  <HeadingPairs>
    <vt:vector size="4" baseType="variant">
      <vt:variant>
        <vt:lpstr>Theme</vt:lpstr>
      </vt:variant>
      <vt:variant>
        <vt:i4>5</vt:i4>
      </vt:variant>
      <vt:variant>
        <vt:lpstr>Slide Titles</vt:lpstr>
      </vt:variant>
      <vt:variant>
        <vt:i4>53</vt:i4>
      </vt:variant>
    </vt:vector>
  </HeadingPairs>
  <TitlesOfParts>
    <vt:vector size="58" baseType="lpstr">
      <vt:lpstr>Clouds</vt:lpstr>
      <vt:lpstr>Globe</vt:lpstr>
      <vt:lpstr>Textured</vt:lpstr>
      <vt:lpstr>การออกแบบเริ่มต้น</vt:lpstr>
      <vt:lpstr>2_Network</vt:lpstr>
      <vt:lpstr>แนวทางการบริหารจัดการ  กศน.ตำบล โดย นายเกษม  บาตรโพธิ์</vt:lpstr>
      <vt:lpstr>Slide 2</vt:lpstr>
      <vt:lpstr>Slide 3</vt:lpstr>
      <vt:lpstr>เทคนิคการปฏิบัติงาน</vt:lpstr>
      <vt:lpstr>    เทคนิคการปฏิบัติงาน  (ต่อ)</vt:lpstr>
      <vt:lpstr>Slide 6</vt:lpstr>
      <vt:lpstr>Slide 7</vt:lpstr>
      <vt:lpstr>Slide 8</vt:lpstr>
      <vt:lpstr>Slide 9</vt:lpstr>
      <vt:lpstr>Slide 10</vt:lpstr>
      <vt:lpstr>Slide 11</vt:lpstr>
      <vt:lpstr>Slide 12</vt:lpstr>
      <vt:lpstr>Slide 13</vt:lpstr>
      <vt:lpstr>Slide 14</vt:lpstr>
      <vt:lpstr>Slide 15</vt:lpstr>
      <vt:lpstr>Slide 16</vt:lpstr>
      <vt:lpstr>Slide 17</vt:lpstr>
      <vt:lpstr>Slide 18</vt:lpstr>
      <vt:lpstr>Slide 19</vt:lpstr>
      <vt:lpstr>Slide 20</vt:lpstr>
      <vt:lpstr>Slide 21</vt:lpstr>
      <vt:lpstr>Slide 22</vt:lpstr>
      <vt:lpstr>Slide 23</vt:lpstr>
      <vt:lpstr>Slide 24</vt:lpstr>
      <vt:lpstr>Slide 25</vt:lpstr>
      <vt:lpstr>Slide 26</vt:lpstr>
      <vt:lpstr>Slide 27</vt:lpstr>
      <vt:lpstr>Slide 28</vt:lpstr>
      <vt:lpstr>Slide 29</vt:lpstr>
      <vt:lpstr>Slide 30</vt:lpstr>
      <vt:lpstr>Slide 31</vt:lpstr>
      <vt:lpstr>Slide 32</vt:lpstr>
      <vt:lpstr>               ขั้นตอนการดำเนินงาน</vt:lpstr>
      <vt:lpstr>Slide 34</vt:lpstr>
      <vt:lpstr>Slide 35</vt:lpstr>
      <vt:lpstr>Slide 36</vt:lpstr>
      <vt:lpstr>องค์ประกอบความสำเร็จ ใช้หลัก 4 เก่ง</vt:lpstr>
      <vt:lpstr>Slide 38</vt:lpstr>
      <vt:lpstr>Slide 39</vt:lpstr>
      <vt:lpstr>Slide 40</vt:lpstr>
      <vt:lpstr>Slide 41</vt:lpstr>
      <vt:lpstr>Slide 42</vt:lpstr>
      <vt:lpstr> มธุรพจน์ที่งดงาม     เพื่อชีวิตที่งามสง่า         </vt:lpstr>
      <vt:lpstr>เติมกำลังใจให้พลังชีวิต</vt:lpstr>
      <vt:lpstr>        เติมกำลังใจให้พลังชีวิต</vt:lpstr>
      <vt:lpstr>เติมกำลังใจให้พลังชีวิต</vt:lpstr>
      <vt:lpstr>เติมกำลังใจให้พลังชีวิต</vt:lpstr>
      <vt:lpstr>เติมกำลังใจให้พลังชีวิต</vt:lpstr>
      <vt:lpstr>เติมกำลังใจให้พลังชีวิต</vt:lpstr>
      <vt:lpstr>มธุรพจน์ที่งดงาม</vt:lpstr>
      <vt:lpstr>พึงปฏิบัติ  เพื่อความรุ่งเรืองในชีวิต</vt:lpstr>
      <vt:lpstr>Slide 52</vt:lpstr>
      <vt:lpstr>Slide 53</vt:lpstr>
    </vt:vector>
  </TitlesOfParts>
  <Company>Biotechnology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ผลสำเร็จและความภาคภูมิใจ ของ ครู กศน.นครราชสีมา</dc:title>
  <dc:creator>DEN</dc:creator>
  <cp:lastModifiedBy>rattaket</cp:lastModifiedBy>
  <cp:revision>90</cp:revision>
  <dcterms:created xsi:type="dcterms:W3CDTF">2010-08-24T06:30:54Z</dcterms:created>
  <dcterms:modified xsi:type="dcterms:W3CDTF">2012-06-19T07:31:38Z</dcterms:modified>
</cp:coreProperties>
</file>