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F1CF-FF9F-4DC5-88EA-F29A78E21190}" type="datetimeFigureOut">
              <a:rPr lang="th-TH" smtClean="0"/>
              <a:pPr/>
              <a:t>12/05/55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E9966-0571-47D3-8418-1C990F6932B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14282" y="1285860"/>
            <a:ext cx="8715436" cy="3286148"/>
          </a:xfrm>
        </p:spPr>
        <p:txBody>
          <a:bodyPr>
            <a:noAutofit/>
          </a:bodyPr>
          <a:lstStyle/>
          <a:p>
            <a:r>
              <a:rPr lang="th-TH" sz="12000" b="1" dirty="0" smtClean="0">
                <a:solidFill>
                  <a:schemeClr val="bg2"/>
                </a:solidFill>
              </a:rPr>
              <a:t>แผนการทำงาน</a:t>
            </a:r>
            <a:br>
              <a:rPr lang="th-TH" sz="12000" b="1" dirty="0" smtClean="0">
                <a:solidFill>
                  <a:schemeClr val="bg2"/>
                </a:solidFill>
              </a:rPr>
            </a:br>
            <a:r>
              <a:rPr lang="th-TH" sz="12000" b="1" dirty="0" smtClean="0">
                <a:solidFill>
                  <a:schemeClr val="bg2"/>
                </a:solidFill>
              </a:rPr>
              <a:t>ของครูอาสา</a:t>
            </a:r>
            <a:endParaRPr lang="th-TH" sz="12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432" t="20508" r="14348" b="101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8229600" cy="1143000"/>
          </a:xfrm>
        </p:spPr>
        <p:txBody>
          <a:bodyPr>
            <a:noAutofit/>
          </a:bodyPr>
          <a:lstStyle/>
          <a:p>
            <a:r>
              <a:rPr lang="th-TH" sz="11500" b="1" dirty="0" smtClean="0">
                <a:solidFill>
                  <a:srgbClr val="FFFF00"/>
                </a:solidFill>
              </a:rPr>
              <a:t>ภารกิจงานที่รับผิดชอบ</a:t>
            </a:r>
            <a:endParaRPr lang="th-TH" sz="115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0" y="0"/>
            <a:ext cx="9001156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สอน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อาชีพเพื่อการมีงานทำ  ทักษะชีวิต พัฒนาสังคมและชุมชน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งาน </a:t>
            </a:r>
            <a:r>
              <a:rPr kumimoji="0" lang="th-TH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กศน.</a:t>
            </a: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อำเภอ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ผู้ตรวจ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อื่น ๆ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500042"/>
            <a:ext cx="8215370" cy="5643602"/>
          </a:xfrm>
        </p:spPr>
        <p:txBody>
          <a:bodyPr>
            <a:noAutofit/>
          </a:bodyPr>
          <a:lstStyle/>
          <a:p>
            <a:r>
              <a:rPr lang="th-TH" sz="16600" b="1" dirty="0" smtClean="0">
                <a:solidFill>
                  <a:srgbClr val="FF0000"/>
                </a:solidFill>
                <a:cs typeface="+mj-cs"/>
              </a:rPr>
              <a:t>แผน(</a:t>
            </a:r>
            <a:r>
              <a:rPr lang="en-US" sz="16600" b="1" dirty="0" smtClean="0">
                <a:solidFill>
                  <a:srgbClr val="FF0000"/>
                </a:solidFill>
                <a:cs typeface="+mj-cs"/>
              </a:rPr>
              <a:t>p1)</a:t>
            </a:r>
            <a:r>
              <a:rPr lang="th-TH" sz="16600" b="1" dirty="0" smtClean="0">
                <a:solidFill>
                  <a:srgbClr val="FF0000"/>
                </a:solidFill>
                <a:cs typeface="+mj-cs"/>
              </a:rPr>
              <a:t>  </a:t>
            </a:r>
          </a:p>
          <a:p>
            <a:r>
              <a:rPr lang="th-TH" sz="16600" b="1" dirty="0" smtClean="0">
                <a:solidFill>
                  <a:srgbClr val="FF0000"/>
                </a:solidFill>
                <a:cs typeface="+mj-cs"/>
              </a:rPr>
              <a:t>ผล(</a:t>
            </a:r>
            <a:r>
              <a:rPr lang="en-US" sz="16600" b="1" dirty="0" smtClean="0">
                <a:solidFill>
                  <a:srgbClr val="FF0000"/>
                </a:solidFill>
                <a:cs typeface="+mj-cs"/>
              </a:rPr>
              <a:t>p2)</a:t>
            </a:r>
            <a:endParaRPr lang="th-TH" sz="16600" b="1" dirty="0">
              <a:solidFill>
                <a:srgbClr val="FF0000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1571612"/>
            <a:ext cx="8229600" cy="2143140"/>
          </a:xfrm>
        </p:spPr>
        <p:txBody>
          <a:bodyPr>
            <a:noAutofit/>
          </a:bodyPr>
          <a:lstStyle/>
          <a:p>
            <a:r>
              <a:rPr lang="th-TH" sz="16600" b="1" dirty="0" smtClean="0">
                <a:solidFill>
                  <a:srgbClr val="00B050"/>
                </a:solidFill>
              </a:rPr>
              <a:t>ผู้เกี่ยวข้อง</a:t>
            </a:r>
            <a:endParaRPr lang="th-TH" sz="16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th-TH" sz="9600" b="1" dirty="0" smtClean="0">
                <a:solidFill>
                  <a:srgbClr val="FF0000"/>
                </a:solidFill>
              </a:rPr>
              <a:t>ครูอาสา(ตัวเอง)</a:t>
            </a:r>
            <a:endParaRPr lang="th-TH" sz="9600" b="1" dirty="0">
              <a:solidFill>
                <a:srgbClr val="FF0000"/>
              </a:solidFill>
            </a:endParaRPr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0" y="2143116"/>
            <a:ext cx="3786182" cy="471488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600" b="1" dirty="0">
                <a:solidFill>
                  <a:srgbClr val="FFFF00"/>
                </a:solidFill>
              </a:rPr>
              <a:t>p</a:t>
            </a:r>
            <a:r>
              <a:rPr lang="en-US" sz="6600" b="1" dirty="0" smtClean="0">
                <a:solidFill>
                  <a:srgbClr val="FFFF00"/>
                </a:solidFill>
              </a:rPr>
              <a:t>1</a:t>
            </a:r>
            <a:endParaRPr kumimoji="0" lang="th-TH" sz="6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ทำอะไร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6600" b="1" dirty="0" smtClean="0">
                <a:solidFill>
                  <a:srgbClr val="FFFF00"/>
                </a:solidFill>
              </a:rPr>
              <a:t>ทำอย่างไร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ทำที่ไหน </a:t>
            </a: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3714744" y="2117747"/>
            <a:ext cx="5429288" cy="47402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</a:rPr>
              <a:t>p2</a:t>
            </a:r>
            <a:endParaRPr lang="th-TH" sz="6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6600" b="1" dirty="0" smtClean="0">
                <a:solidFill>
                  <a:schemeClr val="tx2">
                    <a:lumMod val="50000"/>
                  </a:schemeClr>
                </a:solidFill>
              </a:rPr>
              <a:t>สิ่งที่เกิดขึ้น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สำเร็จหรือไม่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6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	ปัญหา/อุปสรรค</a:t>
            </a:r>
            <a:endParaRPr kumimoji="0" lang="th-TH" sz="66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66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66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th-TH" sz="9600" b="1" dirty="0" smtClean="0">
                <a:solidFill>
                  <a:srgbClr val="FF0000"/>
                </a:solidFill>
              </a:rPr>
              <a:t>ผู้บริหาร</a:t>
            </a:r>
            <a:endParaRPr lang="th-TH" sz="9600" b="1" dirty="0">
              <a:solidFill>
                <a:srgbClr val="FF0000"/>
              </a:solidFill>
            </a:endParaRPr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0" y="1500174"/>
            <a:ext cx="9144000" cy="250033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คุณทำอะไร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6600" b="1" dirty="0" smtClean="0">
                <a:solidFill>
                  <a:srgbClr val="FFFF00"/>
                </a:solidFill>
              </a:rPr>
              <a:t>คุณทำอย่างไร/</a:t>
            </a: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ทำที่ไหน </a:t>
            </a: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1714480" y="4071942"/>
            <a:ext cx="4714908" cy="2428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6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ข้อมูลการนิเทศ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พัฒนางาน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66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</a:rPr>
              <a:t>เพื่อนร่วมงาน</a:t>
            </a:r>
            <a:endParaRPr lang="th-TH" sz="7200" b="1" dirty="0">
              <a:solidFill>
                <a:srgbClr val="FF0000"/>
              </a:solidFill>
            </a:endParaRPr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285720" y="1500174"/>
            <a:ext cx="4286248" cy="24288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600" b="1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</a:rPr>
              <a:t>1 p2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คุณทำอะไร</a:t>
            </a: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4500562" y="4000504"/>
            <a:ext cx="4643438" cy="2500354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6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เพื่อการประสานงาน</a:t>
            </a:r>
            <a:endParaRPr kumimoji="0" lang="th-TH" sz="66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66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92935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th-TH" sz="11500" b="1" dirty="0" smtClean="0">
                <a:solidFill>
                  <a:srgbClr val="FF0000"/>
                </a:solidFill>
              </a:rPr>
              <a:t>งานที่ต้องทำ</a:t>
            </a:r>
          </a:p>
          <a:p>
            <a:pPr algn="ctr">
              <a:buNone/>
            </a:pPr>
            <a:r>
              <a:rPr lang="th-TH" sz="11500" b="1" dirty="0" smtClean="0">
                <a:solidFill>
                  <a:srgbClr val="FF0000"/>
                </a:solidFill>
              </a:rPr>
              <a:t>งานที่ควรทำ</a:t>
            </a:r>
          </a:p>
          <a:p>
            <a:pPr algn="ctr">
              <a:buNone/>
            </a:pPr>
            <a:r>
              <a:rPr lang="th-TH" sz="11500" b="1" dirty="0" smtClean="0">
                <a:solidFill>
                  <a:srgbClr val="FF0000"/>
                </a:solidFill>
              </a:rPr>
              <a:t>งานที่อยากทำ</a:t>
            </a:r>
            <a:endParaRPr lang="th-TH" sz="11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กระบวนการหลอม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87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แผนการทำงาน ของครูอาสา</vt:lpstr>
      <vt:lpstr>ภารกิจงานที่รับผิดชอบ</vt:lpstr>
      <vt:lpstr>Slide 3</vt:lpstr>
      <vt:lpstr>Slide 4</vt:lpstr>
      <vt:lpstr>ผู้เกี่ยวข้อง</vt:lpstr>
      <vt:lpstr>ครูอาสา(ตัวเอง)</vt:lpstr>
      <vt:lpstr>ผู้บริหาร</vt:lpstr>
      <vt:lpstr>เพื่อนร่วมงาน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แผนการทำงาน ของครูอาสา</dc:title>
  <dc:creator>User</dc:creator>
  <cp:lastModifiedBy>rattaket</cp:lastModifiedBy>
  <cp:revision>11</cp:revision>
  <dcterms:created xsi:type="dcterms:W3CDTF">2012-05-11T14:40:06Z</dcterms:created>
  <dcterms:modified xsi:type="dcterms:W3CDTF">2012-05-12T03:15:12Z</dcterms:modified>
</cp:coreProperties>
</file>